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309" r:id="rId2"/>
    <p:sldId id="315" r:id="rId3"/>
    <p:sldId id="310" r:id="rId4"/>
    <p:sldId id="311" r:id="rId5"/>
    <p:sldId id="313" r:id="rId6"/>
    <p:sldId id="259" r:id="rId7"/>
    <p:sldId id="317" r:id="rId8"/>
    <p:sldId id="262" r:id="rId9"/>
    <p:sldId id="265" r:id="rId10"/>
    <p:sldId id="261" r:id="rId11"/>
    <p:sldId id="266" r:id="rId12"/>
    <p:sldId id="269" r:id="rId13"/>
    <p:sldId id="318" r:id="rId14"/>
    <p:sldId id="319" r:id="rId15"/>
    <p:sldId id="320" r:id="rId16"/>
    <p:sldId id="321" r:id="rId17"/>
    <p:sldId id="276" r:id="rId18"/>
    <p:sldId id="324" r:id="rId19"/>
    <p:sldId id="325" r:id="rId20"/>
    <p:sldId id="280" r:id="rId21"/>
    <p:sldId id="282" r:id="rId22"/>
    <p:sldId id="328" r:id="rId23"/>
    <p:sldId id="283" r:id="rId24"/>
    <p:sldId id="284" r:id="rId25"/>
    <p:sldId id="288" r:id="rId26"/>
    <p:sldId id="289" r:id="rId27"/>
    <p:sldId id="292" r:id="rId28"/>
    <p:sldId id="293" r:id="rId29"/>
    <p:sldId id="326" r:id="rId30"/>
    <p:sldId id="301" r:id="rId31"/>
    <p:sldId id="327" r:id="rId32"/>
  </p:sldIdLst>
  <p:sldSz cx="9144000" cy="6858000" type="screen4x3"/>
  <p:notesSz cx="6858000" cy="9144000"/>
  <p:embeddedFontLst>
    <p:embeddedFont>
      <p:font typeface="Tahoma" pitchFamily="34" charset="0"/>
      <p:regular r:id="rId34"/>
      <p:bold r:id="rId35"/>
    </p:embeddedFont>
    <p:embeddedFont>
      <p:font typeface="BattleLines" pitchFamily="34" charset="0"/>
      <p:regular r:id="rId36"/>
    </p:embeddedFont>
    <p:embeddedFont>
      <p:font typeface="Maiandra GD" pitchFamily="34" charset="0"/>
      <p:regular r:id="rId37"/>
      <p:bold r:id="rId38"/>
      <p:italic r:id="rId39"/>
    </p:embeddedFont>
    <p:embeddedFont>
      <p:font typeface="Stencil" pitchFamily="82" charset="0"/>
      <p:regular r:id="rId40"/>
    </p:embeddedFont>
    <p:embeddedFont>
      <p:font typeface="Ransom" pitchFamily="82" charset="0"/>
      <p:regular r:id="rId41"/>
    </p:embeddedFont>
  </p:embeddedFontLst>
  <p:defaultTextStyle>
    <a:defPPr>
      <a:defRPr lang="en-US"/>
    </a:defPPr>
    <a:lvl1pPr algn="l" rtl="0" fontAlgn="base">
      <a:spcBef>
        <a:spcPct val="0"/>
      </a:spcBef>
      <a:spcAft>
        <a:spcPct val="0"/>
      </a:spcAft>
      <a:defRPr sz="3200" b="1" kern="1200">
        <a:solidFill>
          <a:schemeClr val="tx1"/>
        </a:solidFill>
        <a:latin typeface="Tahoma" pitchFamily="34" charset="0"/>
        <a:ea typeface="+mn-ea"/>
        <a:cs typeface="+mn-cs"/>
      </a:defRPr>
    </a:lvl1pPr>
    <a:lvl2pPr marL="457200" algn="l" rtl="0" fontAlgn="base">
      <a:spcBef>
        <a:spcPct val="0"/>
      </a:spcBef>
      <a:spcAft>
        <a:spcPct val="0"/>
      </a:spcAft>
      <a:defRPr sz="3200" b="1" kern="1200">
        <a:solidFill>
          <a:schemeClr val="tx1"/>
        </a:solidFill>
        <a:latin typeface="Tahoma" pitchFamily="34" charset="0"/>
        <a:ea typeface="+mn-ea"/>
        <a:cs typeface="+mn-cs"/>
      </a:defRPr>
    </a:lvl2pPr>
    <a:lvl3pPr marL="914400" algn="l" rtl="0" fontAlgn="base">
      <a:spcBef>
        <a:spcPct val="0"/>
      </a:spcBef>
      <a:spcAft>
        <a:spcPct val="0"/>
      </a:spcAft>
      <a:defRPr sz="3200" b="1" kern="1200">
        <a:solidFill>
          <a:schemeClr val="tx1"/>
        </a:solidFill>
        <a:latin typeface="Tahoma" pitchFamily="34" charset="0"/>
        <a:ea typeface="+mn-ea"/>
        <a:cs typeface="+mn-cs"/>
      </a:defRPr>
    </a:lvl3pPr>
    <a:lvl4pPr marL="1371600" algn="l" rtl="0" fontAlgn="base">
      <a:spcBef>
        <a:spcPct val="0"/>
      </a:spcBef>
      <a:spcAft>
        <a:spcPct val="0"/>
      </a:spcAft>
      <a:defRPr sz="3200" b="1" kern="1200">
        <a:solidFill>
          <a:schemeClr val="tx1"/>
        </a:solidFill>
        <a:latin typeface="Tahoma" pitchFamily="34" charset="0"/>
        <a:ea typeface="+mn-ea"/>
        <a:cs typeface="+mn-cs"/>
      </a:defRPr>
    </a:lvl4pPr>
    <a:lvl5pPr marL="1828800" algn="l" rtl="0" fontAlgn="base">
      <a:spcBef>
        <a:spcPct val="0"/>
      </a:spcBef>
      <a:spcAft>
        <a:spcPct val="0"/>
      </a:spcAft>
      <a:defRPr sz="3200" b="1" kern="1200">
        <a:solidFill>
          <a:schemeClr val="tx1"/>
        </a:solidFill>
        <a:latin typeface="Tahoma" pitchFamily="34" charset="0"/>
        <a:ea typeface="+mn-ea"/>
        <a:cs typeface="+mn-cs"/>
      </a:defRPr>
    </a:lvl5pPr>
    <a:lvl6pPr marL="2286000" algn="l" defTabSz="914400" rtl="0" eaLnBrk="1" latinLnBrk="0" hangingPunct="1">
      <a:defRPr sz="3200" b="1" kern="1200">
        <a:solidFill>
          <a:schemeClr val="tx1"/>
        </a:solidFill>
        <a:latin typeface="Tahoma" pitchFamily="34" charset="0"/>
        <a:ea typeface="+mn-ea"/>
        <a:cs typeface="+mn-cs"/>
      </a:defRPr>
    </a:lvl6pPr>
    <a:lvl7pPr marL="2743200" algn="l" defTabSz="914400" rtl="0" eaLnBrk="1" latinLnBrk="0" hangingPunct="1">
      <a:defRPr sz="3200" b="1" kern="1200">
        <a:solidFill>
          <a:schemeClr val="tx1"/>
        </a:solidFill>
        <a:latin typeface="Tahoma" pitchFamily="34" charset="0"/>
        <a:ea typeface="+mn-ea"/>
        <a:cs typeface="+mn-cs"/>
      </a:defRPr>
    </a:lvl7pPr>
    <a:lvl8pPr marL="3200400" algn="l" defTabSz="914400" rtl="0" eaLnBrk="1" latinLnBrk="0" hangingPunct="1">
      <a:defRPr sz="3200" b="1" kern="1200">
        <a:solidFill>
          <a:schemeClr val="tx1"/>
        </a:solidFill>
        <a:latin typeface="Tahoma" pitchFamily="34" charset="0"/>
        <a:ea typeface="+mn-ea"/>
        <a:cs typeface="+mn-cs"/>
      </a:defRPr>
    </a:lvl8pPr>
    <a:lvl9pPr marL="3657600" algn="l" defTabSz="914400" rtl="0" eaLnBrk="1" latinLnBrk="0" hangingPunct="1">
      <a:defRPr sz="3200" b="1"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00" autoAdjust="0"/>
  </p:normalViewPr>
  <p:slideViewPr>
    <p:cSldViewPr>
      <p:cViewPr varScale="1">
        <p:scale>
          <a:sx n="127" d="100"/>
          <a:sy n="127" d="100"/>
        </p:scale>
        <p:origin x="-11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n-US"/>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en-US"/>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7D3D98AD-B13D-4125-907D-C2DEE21B1DB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C859FC-5F5E-4E37-B207-260FA910C0A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569F0B-9A12-4370-91FA-B0425AF22A1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0015B-E240-4F28-B409-E2431F8A2F5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6F60B7-C26E-473F-9E70-1D1D2006BA3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20F5BE-8B4C-4776-9736-7292E16ED36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396F2B-CA8B-46F6-8D92-DE2D28B97BC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D16938E-BDD6-40D1-A181-7339018893A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7CBA8D1-A265-4400-B19C-001EBD59F1C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16C39-2F1E-47D0-A34F-28DB8CB1830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95E009-CB23-4981-86C5-EC9B24E0981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F5B94B-346A-4894-98DB-D214BD2AD26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23ADF756-8096-4C19-8C4A-02D2DAEDA3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cindysense.com/top-7-self-improvement-sites"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gd.curiouscause.com/wp-content/uploads/2009/12/project02_guilt.jpg"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hyperlink" Target="http://gd.curiouscause.com/wp-content/uploads/2009/12/project02_guilt.jpg"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smask half pic.jpg"/>
          <p:cNvPicPr>
            <a:picLocks noChangeAspect="1"/>
          </p:cNvPicPr>
          <p:nvPr/>
        </p:nvPicPr>
        <p:blipFill>
          <a:blip r:embed="rId2" cstate="print"/>
          <a:stretch>
            <a:fillRect/>
          </a:stretch>
        </p:blipFill>
        <p:spPr>
          <a:xfrm>
            <a:off x="4057" y="0"/>
            <a:ext cx="9139943" cy="6858000"/>
          </a:xfrm>
          <a:prstGeom prst="rect">
            <a:avLst/>
          </a:prstGeom>
        </p:spPr>
      </p:pic>
      <p:sp>
        <p:nvSpPr>
          <p:cNvPr id="7170" name="TextBox 3"/>
          <p:cNvSpPr txBox="1">
            <a:spLocks noChangeArrowheads="1"/>
          </p:cNvSpPr>
          <p:nvPr/>
        </p:nvSpPr>
        <p:spPr bwMode="auto">
          <a:xfrm>
            <a:off x="1219200" y="1066800"/>
            <a:ext cx="4724400" cy="3539430"/>
          </a:xfrm>
          <a:prstGeom prst="rect">
            <a:avLst/>
          </a:prstGeom>
          <a:noFill/>
          <a:ln w="38100">
            <a:solidFill>
              <a:schemeClr val="bg1"/>
            </a:solidFill>
            <a:miter lim="800000"/>
            <a:headEnd/>
            <a:tailEnd/>
          </a:ln>
        </p:spPr>
        <p:txBody>
          <a:bodyPr wrap="square">
            <a:spAutoFit/>
          </a:bodyPr>
          <a:lstStyle/>
          <a:p>
            <a:r>
              <a:rPr lang="en-US" b="0" dirty="0">
                <a:solidFill>
                  <a:schemeClr val="bg1">
                    <a:lumMod val="85000"/>
                  </a:schemeClr>
                </a:solidFill>
                <a:effectLst>
                  <a:outerShdw blurRad="38100" dist="38100" dir="2700000" algn="tl">
                    <a:srgbClr val="000000">
                      <a:alpha val="43137"/>
                    </a:srgbClr>
                  </a:outerShdw>
                </a:effectLst>
                <a:latin typeface="Stencil" pitchFamily="82" charset="0"/>
              </a:rPr>
              <a:t>Proverbs </a:t>
            </a:r>
            <a:r>
              <a:rPr lang="en-US" b="0" dirty="0" smtClean="0">
                <a:solidFill>
                  <a:schemeClr val="bg1">
                    <a:lumMod val="85000"/>
                  </a:schemeClr>
                </a:solidFill>
                <a:effectLst>
                  <a:outerShdw blurRad="38100" dist="38100" dir="2700000" algn="tl">
                    <a:srgbClr val="000000">
                      <a:alpha val="43137"/>
                    </a:srgbClr>
                  </a:outerShdw>
                </a:effectLst>
                <a:latin typeface="Stencil" pitchFamily="82" charset="0"/>
              </a:rPr>
              <a:t>27:12               The </a:t>
            </a:r>
            <a:r>
              <a:rPr lang="en-US" b="0" dirty="0">
                <a:solidFill>
                  <a:schemeClr val="bg1">
                    <a:lumMod val="85000"/>
                  </a:schemeClr>
                </a:solidFill>
                <a:effectLst>
                  <a:outerShdw blurRad="38100" dist="38100" dir="2700000" algn="tl">
                    <a:srgbClr val="000000">
                      <a:alpha val="43137"/>
                    </a:srgbClr>
                  </a:outerShdw>
                </a:effectLst>
                <a:latin typeface="Stencil" pitchFamily="82" charset="0"/>
              </a:rPr>
              <a:t>prudent see danger and take refuge, </a:t>
            </a:r>
            <a:r>
              <a:rPr lang="en-US" b="0" dirty="0" smtClean="0">
                <a:solidFill>
                  <a:schemeClr val="bg1">
                    <a:lumMod val="85000"/>
                  </a:schemeClr>
                </a:solidFill>
                <a:effectLst>
                  <a:outerShdw blurRad="38100" dist="38100" dir="2700000" algn="tl">
                    <a:srgbClr val="000000">
                      <a:alpha val="43137"/>
                    </a:srgbClr>
                  </a:outerShdw>
                </a:effectLst>
                <a:latin typeface="Stencil" pitchFamily="82" charset="0"/>
              </a:rPr>
              <a:t>but </a:t>
            </a:r>
            <a:r>
              <a:rPr lang="en-US" b="0" dirty="0">
                <a:solidFill>
                  <a:schemeClr val="bg1">
                    <a:lumMod val="85000"/>
                  </a:schemeClr>
                </a:solidFill>
                <a:effectLst>
                  <a:outerShdw blurRad="38100" dist="38100" dir="2700000" algn="tl">
                    <a:srgbClr val="000000">
                      <a:alpha val="43137"/>
                    </a:srgbClr>
                  </a:outerShdw>
                </a:effectLst>
                <a:latin typeface="Stencil" pitchFamily="82" charset="0"/>
              </a:rPr>
              <a:t>the simple keep going and pay the penalty</a:t>
            </a:r>
            <a:r>
              <a:rPr lang="en-US" b="0" dirty="0" smtClean="0">
                <a:solidFill>
                  <a:schemeClr val="bg1">
                    <a:lumMod val="85000"/>
                  </a:schemeClr>
                </a:solidFill>
                <a:effectLst>
                  <a:outerShdw blurRad="38100" dist="38100" dir="2700000" algn="tl">
                    <a:srgbClr val="000000">
                      <a:alpha val="43137"/>
                    </a:srgbClr>
                  </a:outerShdw>
                </a:effectLst>
                <a:latin typeface="Stencil" pitchFamily="82" charset="0"/>
              </a:rPr>
              <a:t>. (NIV) </a:t>
            </a:r>
            <a:endParaRPr lang="en-US" b="0" dirty="0">
              <a:solidFill>
                <a:schemeClr val="bg1">
                  <a:lumMod val="85000"/>
                </a:schemeClr>
              </a:solidFill>
              <a:effectLst>
                <a:outerShdw blurRad="38100" dist="38100" dir="2700000" algn="tl">
                  <a:srgbClr val="000000">
                    <a:alpha val="43137"/>
                  </a:srgbClr>
                </a:outerShdw>
              </a:effectLst>
              <a:latin typeface="Stencil" pitchFamily="82" charset="0"/>
            </a:endParaRPr>
          </a:p>
        </p:txBody>
      </p:sp>
    </p:spTree>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D:\Multimedia\A_Original\088_A_ThemeDrop.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2290" name="TextBox 3"/>
          <p:cNvSpPr txBox="1">
            <a:spLocks noChangeArrowheads="1"/>
          </p:cNvSpPr>
          <p:nvPr/>
        </p:nvSpPr>
        <p:spPr bwMode="auto">
          <a:xfrm>
            <a:off x="609600" y="304800"/>
            <a:ext cx="8229600" cy="1077913"/>
          </a:xfrm>
          <a:prstGeom prst="rect">
            <a:avLst/>
          </a:prstGeom>
          <a:noFill/>
          <a:ln w="9525">
            <a:noFill/>
            <a:miter lim="800000"/>
            <a:headEnd/>
            <a:tailEnd/>
          </a:ln>
        </p:spPr>
        <p:txBody>
          <a:bodyPr>
            <a:spAutoFit/>
          </a:bodyPr>
          <a:lstStyle/>
          <a:p>
            <a:pPr algn="ctr"/>
            <a:r>
              <a:rPr lang="en-US" b="0" dirty="0">
                <a:solidFill>
                  <a:srgbClr val="FFFF00"/>
                </a:solidFill>
                <a:effectLst>
                  <a:outerShdw blurRad="38100" dist="38100" dir="2700000" algn="tl">
                    <a:srgbClr val="000000">
                      <a:alpha val="43137"/>
                    </a:srgbClr>
                  </a:outerShdw>
                </a:effectLst>
              </a:rPr>
              <a:t>God’s word is designed to make us live the best</a:t>
            </a:r>
          </a:p>
        </p:txBody>
      </p:sp>
      <p:sp>
        <p:nvSpPr>
          <p:cNvPr id="3" name="Rectangle 2"/>
          <p:cNvSpPr/>
          <p:nvPr/>
        </p:nvSpPr>
        <p:spPr>
          <a:xfrm>
            <a:off x="304800" y="1524000"/>
            <a:ext cx="4038600" cy="5016758"/>
          </a:xfrm>
          <a:prstGeom prst="rect">
            <a:avLst/>
          </a:prstGeom>
          <a:solidFill>
            <a:srgbClr val="FFFFFF">
              <a:alpha val="60000"/>
            </a:srgbClr>
          </a:solidFill>
          <a:ln>
            <a:solidFill>
              <a:schemeClr val="tx1"/>
            </a:solidFill>
          </a:ln>
        </p:spPr>
        <p:txBody>
          <a:bodyPr wrap="square">
            <a:spAutoFit/>
          </a:bodyPr>
          <a:lstStyle/>
          <a:p>
            <a:r>
              <a:rPr lang="en-US" dirty="0" smtClean="0">
                <a:effectLst>
                  <a:outerShdw blurRad="38100" dist="38100" dir="2700000" algn="tl">
                    <a:srgbClr val="000000">
                      <a:alpha val="43137"/>
                    </a:srgbClr>
                  </a:outerShdw>
                </a:effectLst>
                <a:latin typeface="Maiandra GD" pitchFamily="34" charset="0"/>
              </a:rPr>
              <a:t>Deuteronomy 6:24</a:t>
            </a:r>
          </a:p>
          <a:p>
            <a:r>
              <a:rPr lang="en-US" dirty="0" smtClean="0">
                <a:effectLst>
                  <a:outerShdw blurRad="38100" dist="38100" dir="2700000" algn="tl">
                    <a:srgbClr val="000000">
                      <a:alpha val="43137"/>
                    </a:srgbClr>
                  </a:outerShdw>
                </a:effectLst>
                <a:latin typeface="Maiandra GD" pitchFamily="34" charset="0"/>
              </a:rPr>
              <a:t> So the LORD commanded us to observe all these statutes, to fear the LORD our God for our good always and for our survival, as </a:t>
            </a:r>
            <a:r>
              <a:rPr lang="en-US" i="1" dirty="0" smtClean="0">
                <a:effectLst>
                  <a:outerShdw blurRad="38100" dist="38100" dir="2700000" algn="tl">
                    <a:srgbClr val="000000">
                      <a:alpha val="43137"/>
                    </a:srgbClr>
                  </a:outerShdw>
                </a:effectLst>
                <a:latin typeface="Maiandra GD" pitchFamily="34" charset="0"/>
              </a:rPr>
              <a:t>it is</a:t>
            </a:r>
            <a:r>
              <a:rPr lang="en-US" dirty="0" smtClean="0">
                <a:effectLst>
                  <a:outerShdw blurRad="38100" dist="38100" dir="2700000" algn="tl">
                    <a:srgbClr val="000000">
                      <a:alpha val="43137"/>
                    </a:srgbClr>
                  </a:outerShdw>
                </a:effectLst>
                <a:latin typeface="Maiandra GD" pitchFamily="34" charset="0"/>
              </a:rPr>
              <a:t> today. </a:t>
            </a:r>
            <a:endParaRPr lang="en-US" dirty="0">
              <a:effectLst>
                <a:outerShdw blurRad="38100" dist="38100" dir="2700000" algn="tl">
                  <a:srgbClr val="000000">
                    <a:alpha val="43137"/>
                  </a:srgbClr>
                </a:outerShdw>
              </a:effectLst>
              <a:latin typeface="Maiandra GD" pitchFamily="34" charset="0"/>
            </a:endParaRPr>
          </a:p>
        </p:txBody>
      </p:sp>
      <p:sp>
        <p:nvSpPr>
          <p:cNvPr id="4" name="Rectangle 3"/>
          <p:cNvSpPr/>
          <p:nvPr/>
        </p:nvSpPr>
        <p:spPr>
          <a:xfrm>
            <a:off x="4724400" y="1600200"/>
            <a:ext cx="4038600" cy="3539430"/>
          </a:xfrm>
          <a:prstGeom prst="rect">
            <a:avLst/>
          </a:prstGeom>
          <a:solidFill>
            <a:srgbClr val="FFFFFF">
              <a:alpha val="60000"/>
            </a:srgbClr>
          </a:solidFill>
          <a:ln>
            <a:solidFill>
              <a:schemeClr val="tx1"/>
            </a:solidFill>
          </a:ln>
        </p:spPr>
        <p:txBody>
          <a:bodyPr wrap="square">
            <a:spAutoFit/>
          </a:bodyPr>
          <a:lstStyle/>
          <a:p>
            <a:r>
              <a:rPr lang="en-US" dirty="0" smtClean="0">
                <a:effectLst>
                  <a:outerShdw blurRad="38100" dist="38100" dir="2700000" algn="tl">
                    <a:srgbClr val="000000">
                      <a:alpha val="43137"/>
                    </a:srgbClr>
                  </a:outerShdw>
                </a:effectLst>
                <a:latin typeface="Maiandra GD" pitchFamily="34" charset="0"/>
              </a:rPr>
              <a:t>John 10:10 The thief comes only to steal and kill and destroy; I came that they may have life, and have </a:t>
            </a:r>
            <a:r>
              <a:rPr lang="en-US" i="1" dirty="0" smtClean="0">
                <a:effectLst>
                  <a:outerShdw blurRad="38100" dist="38100" dir="2700000" algn="tl">
                    <a:srgbClr val="000000">
                      <a:alpha val="43137"/>
                    </a:srgbClr>
                  </a:outerShdw>
                </a:effectLst>
                <a:latin typeface="Maiandra GD" pitchFamily="34" charset="0"/>
              </a:rPr>
              <a:t>it</a:t>
            </a:r>
            <a:r>
              <a:rPr lang="en-US" dirty="0" smtClean="0">
                <a:effectLst>
                  <a:outerShdw blurRad="38100" dist="38100" dir="2700000" algn="tl">
                    <a:srgbClr val="000000">
                      <a:alpha val="43137"/>
                    </a:srgbClr>
                  </a:outerShdw>
                </a:effectLst>
                <a:latin typeface="Maiandra GD" pitchFamily="34" charset="0"/>
              </a:rPr>
              <a:t> abundantly.</a:t>
            </a:r>
            <a:endParaRPr lang="en-US" dirty="0">
              <a:effectLst>
                <a:outerShdw blurRad="38100" dist="38100" dir="2700000" algn="tl">
                  <a:srgbClr val="000000">
                    <a:alpha val="43137"/>
                  </a:srgbClr>
                </a:outerShdw>
              </a:effectLst>
              <a:latin typeface="Maiandra GD" pitchFamily="34" charset="0"/>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style.rotation</p:attrName>
                                        </p:attrNameLst>
                                      </p:cBhvr>
                                      <p:tavLst>
                                        <p:tav tm="0">
                                          <p:val>
                                            <p:fltVal val="720"/>
                                          </p:val>
                                        </p:tav>
                                        <p:tav tm="100000">
                                          <p:val>
                                            <p:fltVal val="0"/>
                                          </p:val>
                                        </p:tav>
                                      </p:tavLst>
                                    </p:anim>
                                    <p:anim calcmode="lin" valueType="num">
                                      <p:cBhvr>
                                        <p:cTn id="17" dur="2000" fill="hold"/>
                                        <p:tgtEl>
                                          <p:spTgt spid="4"/>
                                        </p:tgtEl>
                                        <p:attrNameLst>
                                          <p:attrName>ppt_h</p:attrName>
                                        </p:attrNameLst>
                                      </p:cBhvr>
                                      <p:tavLst>
                                        <p:tav tm="0">
                                          <p:val>
                                            <p:fltVal val="0"/>
                                          </p:val>
                                        </p:tav>
                                        <p:tav tm="100000">
                                          <p:val>
                                            <p:strVal val="#ppt_h"/>
                                          </p:val>
                                        </p:tav>
                                      </p:tavLst>
                                    </p:anim>
                                    <p:anim calcmode="lin" valueType="num">
                                      <p:cBhvr>
                                        <p:cTn id="18"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457200" y="381000"/>
            <a:ext cx="8382000" cy="1077218"/>
          </a:xfrm>
          <a:prstGeom prst="rect">
            <a:avLst/>
          </a:prstGeom>
          <a:noFill/>
          <a:ln w="9525">
            <a:noFill/>
            <a:miter lim="800000"/>
            <a:headEnd/>
            <a:tailEnd/>
          </a:ln>
        </p:spPr>
        <p:txBody>
          <a:bodyPr>
            <a:spAutoFit/>
          </a:bodyPr>
          <a:lstStyle/>
          <a:p>
            <a:pPr algn="ctr"/>
            <a:r>
              <a:rPr lang="en-US" b="0" dirty="0">
                <a:solidFill>
                  <a:schemeClr val="bg1"/>
                </a:solidFill>
                <a:effectLst>
                  <a:outerShdw blurRad="38100" dist="38100" dir="2700000" algn="tl">
                    <a:srgbClr val="000000">
                      <a:alpha val="43137"/>
                    </a:srgbClr>
                  </a:outerShdw>
                </a:effectLst>
              </a:rPr>
              <a:t>Without these guardrails we travel deeper and deeper and closer and closer to wrong</a:t>
            </a:r>
          </a:p>
        </p:txBody>
      </p:sp>
      <p:pic>
        <p:nvPicPr>
          <p:cNvPr id="3" name="Picture 2" descr="guardrail crash 2.jpg"/>
          <p:cNvPicPr>
            <a:picLocks noChangeAspect="1"/>
          </p:cNvPicPr>
          <p:nvPr/>
        </p:nvPicPr>
        <p:blipFill>
          <a:blip r:embed="rId2" cstate="print"/>
          <a:stretch>
            <a:fillRect/>
          </a:stretch>
        </p:blipFill>
        <p:spPr>
          <a:xfrm>
            <a:off x="1524000" y="1981200"/>
            <a:ext cx="5667375" cy="3771900"/>
          </a:xfrm>
          <a:prstGeom prst="ellipse">
            <a:avLst/>
          </a:prstGeom>
          <a:ln>
            <a:noFill/>
          </a:ln>
          <a:effectLst>
            <a:softEdge rad="112500"/>
          </a:effectLst>
        </p:spPr>
      </p:pic>
    </p:spTree>
  </p:cSld>
  <p:clrMapOvr>
    <a:masterClrMapping/>
  </p:clrMapOvr>
  <p:transition spd="slow">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jpg"/>
          <p:cNvPicPr>
            <a:picLocks noChangeAspect="1"/>
          </p:cNvPicPr>
          <p:nvPr/>
        </p:nvPicPr>
        <p:blipFill>
          <a:blip r:embed="rId2" cstate="print"/>
          <a:srcRect r="50234"/>
          <a:stretch>
            <a:fillRect/>
          </a:stretch>
        </p:blipFill>
        <p:spPr>
          <a:xfrm>
            <a:off x="0" y="0"/>
            <a:ext cx="5410200" cy="6858000"/>
          </a:xfrm>
          <a:prstGeom prst="rect">
            <a:avLst/>
          </a:prstGeom>
        </p:spPr>
      </p:pic>
      <p:sp>
        <p:nvSpPr>
          <p:cNvPr id="11" name="TextBox 10"/>
          <p:cNvSpPr txBox="1"/>
          <p:nvPr/>
        </p:nvSpPr>
        <p:spPr>
          <a:xfrm>
            <a:off x="533400" y="228600"/>
            <a:ext cx="3962400" cy="1631216"/>
          </a:xfrm>
          <a:prstGeom prst="rect">
            <a:avLst/>
          </a:prstGeom>
          <a:noFill/>
        </p:spPr>
        <p:txBody>
          <a:bodyPr wrap="square" rtlCol="0">
            <a:spAutoFit/>
          </a:bodyPr>
          <a:lstStyle/>
          <a:p>
            <a:pPr algn="ctr"/>
            <a:r>
              <a:rPr lang="en-US" sz="10000" dirty="0" smtClean="0">
                <a:effectLst>
                  <a:outerShdw blurRad="38100" dist="38100" dir="2700000" algn="tl">
                    <a:srgbClr val="000000">
                      <a:alpha val="43137"/>
                    </a:srgbClr>
                  </a:outerShdw>
                </a:effectLst>
                <a:latin typeface="Tall Paul" pitchFamily="2" charset="0"/>
              </a:rPr>
              <a:t>Guardrails</a:t>
            </a:r>
            <a:endParaRPr lang="en-US" sz="10000" dirty="0">
              <a:effectLst>
                <a:outerShdw blurRad="38100" dist="38100" dir="2700000" algn="tl">
                  <a:srgbClr val="000000">
                    <a:alpha val="43137"/>
                  </a:srgbClr>
                </a:outerShdw>
              </a:effectLst>
              <a:latin typeface="Tall Paul" pitchFamily="2" charset="0"/>
            </a:endParaRPr>
          </a:p>
        </p:txBody>
      </p:sp>
      <p:sp>
        <p:nvSpPr>
          <p:cNvPr id="5" name="Rectangle 4"/>
          <p:cNvSpPr/>
          <p:nvPr/>
        </p:nvSpPr>
        <p:spPr>
          <a:xfrm>
            <a:off x="5638800" y="304800"/>
            <a:ext cx="3352800" cy="4031873"/>
          </a:xfrm>
          <a:prstGeom prst="rect">
            <a:avLst/>
          </a:prstGeom>
        </p:spPr>
        <p:txBody>
          <a:bodyPr wrap="square">
            <a:spAutoFit/>
          </a:bodyPr>
          <a:lstStyle/>
          <a:p>
            <a:r>
              <a:rPr lang="en-US" dirty="0" smtClean="0">
                <a:effectLst>
                  <a:outerShdw blurRad="38100" dist="38100" dir="2700000" algn="tl">
                    <a:srgbClr val="000000">
                      <a:alpha val="43137"/>
                    </a:srgbClr>
                  </a:outerShdw>
                </a:effectLst>
                <a:latin typeface="Maiandra GD" pitchFamily="34" charset="0"/>
              </a:rPr>
              <a:t>2 John 8 </a:t>
            </a:r>
            <a:r>
              <a:rPr lang="en-US" dirty="0" smtClean="0">
                <a:solidFill>
                  <a:srgbClr val="FF0000"/>
                </a:solidFill>
                <a:effectLst>
                  <a:outerShdw blurRad="38100" dist="38100" dir="2700000" algn="tl">
                    <a:srgbClr val="000000">
                      <a:alpha val="43137"/>
                    </a:srgbClr>
                  </a:outerShdw>
                </a:effectLst>
                <a:latin typeface="Maiandra GD" pitchFamily="34" charset="0"/>
              </a:rPr>
              <a:t>Watch</a:t>
            </a:r>
            <a:r>
              <a:rPr lang="en-US" dirty="0" smtClean="0">
                <a:effectLst>
                  <a:outerShdw blurRad="38100" dist="38100" dir="2700000" algn="tl">
                    <a:srgbClr val="000000">
                      <a:alpha val="43137"/>
                    </a:srgbClr>
                  </a:outerShdw>
                </a:effectLst>
                <a:latin typeface="Maiandra GD" pitchFamily="34" charset="0"/>
              </a:rPr>
              <a:t> yourselves, that you do not lose what we have accomplished, but that you may receive a full reward. </a:t>
            </a:r>
            <a:endParaRPr lang="en-US" dirty="0">
              <a:effectLst>
                <a:outerShdw blurRad="38100" dist="38100" dir="2700000" algn="tl">
                  <a:srgbClr val="000000">
                    <a:alpha val="43137"/>
                  </a:srgbClr>
                </a:outerShdw>
              </a:effectLst>
              <a:latin typeface="Maiandra GD" pitchFamily="34" charset="0"/>
            </a:endParaRPr>
          </a:p>
        </p:txBody>
      </p:sp>
    </p:spTree>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jpg"/>
          <p:cNvPicPr>
            <a:picLocks noChangeAspect="1"/>
          </p:cNvPicPr>
          <p:nvPr/>
        </p:nvPicPr>
        <p:blipFill>
          <a:blip r:embed="rId2" cstate="print"/>
          <a:srcRect r="50234"/>
          <a:stretch>
            <a:fillRect/>
          </a:stretch>
        </p:blipFill>
        <p:spPr>
          <a:xfrm>
            <a:off x="0" y="0"/>
            <a:ext cx="5410200" cy="6858000"/>
          </a:xfrm>
          <a:prstGeom prst="rect">
            <a:avLst/>
          </a:prstGeom>
        </p:spPr>
      </p:pic>
      <p:sp>
        <p:nvSpPr>
          <p:cNvPr id="11" name="TextBox 10"/>
          <p:cNvSpPr txBox="1"/>
          <p:nvPr/>
        </p:nvSpPr>
        <p:spPr>
          <a:xfrm>
            <a:off x="533400" y="228600"/>
            <a:ext cx="3962400" cy="1631216"/>
          </a:xfrm>
          <a:prstGeom prst="rect">
            <a:avLst/>
          </a:prstGeom>
          <a:noFill/>
        </p:spPr>
        <p:txBody>
          <a:bodyPr wrap="square" rtlCol="0">
            <a:spAutoFit/>
          </a:bodyPr>
          <a:lstStyle/>
          <a:p>
            <a:pPr algn="ctr"/>
            <a:r>
              <a:rPr lang="en-US" sz="10000" dirty="0" smtClean="0">
                <a:effectLst>
                  <a:outerShdw blurRad="38100" dist="38100" dir="2700000" algn="tl">
                    <a:srgbClr val="000000">
                      <a:alpha val="43137"/>
                    </a:srgbClr>
                  </a:outerShdw>
                </a:effectLst>
                <a:latin typeface="Tall Paul" pitchFamily="2" charset="0"/>
              </a:rPr>
              <a:t>Guardrails</a:t>
            </a:r>
            <a:endParaRPr lang="en-US" sz="10000" dirty="0">
              <a:effectLst>
                <a:outerShdw blurRad="38100" dist="38100" dir="2700000" algn="tl">
                  <a:srgbClr val="000000">
                    <a:alpha val="43137"/>
                  </a:srgbClr>
                </a:outerShdw>
              </a:effectLst>
              <a:latin typeface="Tall Paul" pitchFamily="2" charset="0"/>
            </a:endParaRPr>
          </a:p>
        </p:txBody>
      </p:sp>
      <p:sp>
        <p:nvSpPr>
          <p:cNvPr id="6" name="Rectangle 5"/>
          <p:cNvSpPr/>
          <p:nvPr/>
        </p:nvSpPr>
        <p:spPr>
          <a:xfrm>
            <a:off x="5486400" y="533400"/>
            <a:ext cx="3505200" cy="4524315"/>
          </a:xfrm>
          <a:prstGeom prst="rect">
            <a:avLst/>
          </a:prstGeom>
        </p:spPr>
        <p:txBody>
          <a:bodyPr wrap="square">
            <a:spAutoFit/>
          </a:bodyPr>
          <a:lstStyle/>
          <a:p>
            <a:r>
              <a:rPr lang="en-US" dirty="0" smtClean="0">
                <a:effectLst>
                  <a:outerShdw blurRad="38100" dist="38100" dir="2700000" algn="tl">
                    <a:srgbClr val="000000">
                      <a:alpha val="43137"/>
                    </a:srgbClr>
                  </a:outerShdw>
                </a:effectLst>
                <a:latin typeface="Maiandra GD" pitchFamily="34" charset="0"/>
              </a:rPr>
              <a:t>1 Pet 5:8 Be of sober </a:t>
            </a:r>
            <a:r>
              <a:rPr lang="en-US" i="1" dirty="0" smtClean="0">
                <a:effectLst>
                  <a:outerShdw blurRad="38100" dist="38100" dir="2700000" algn="tl">
                    <a:srgbClr val="000000">
                      <a:alpha val="43137"/>
                    </a:srgbClr>
                  </a:outerShdw>
                </a:effectLst>
                <a:latin typeface="Maiandra GD" pitchFamily="34" charset="0"/>
              </a:rPr>
              <a:t>spirit</a:t>
            </a:r>
            <a:r>
              <a:rPr lang="en-US" dirty="0" smtClean="0">
                <a:effectLst>
                  <a:outerShdw blurRad="38100" dist="38100" dir="2700000" algn="tl">
                    <a:srgbClr val="000000">
                      <a:alpha val="43137"/>
                    </a:srgbClr>
                  </a:outerShdw>
                </a:effectLst>
                <a:latin typeface="Maiandra GD" pitchFamily="34" charset="0"/>
              </a:rPr>
              <a:t>, </a:t>
            </a:r>
            <a:r>
              <a:rPr lang="en-US" dirty="0" smtClean="0">
                <a:solidFill>
                  <a:srgbClr val="FF0000"/>
                </a:solidFill>
                <a:effectLst>
                  <a:outerShdw blurRad="38100" dist="38100" dir="2700000" algn="tl">
                    <a:srgbClr val="000000">
                      <a:alpha val="43137"/>
                    </a:srgbClr>
                  </a:outerShdw>
                </a:effectLst>
                <a:latin typeface="Maiandra GD" pitchFamily="34" charset="0"/>
              </a:rPr>
              <a:t>be on the alert. </a:t>
            </a:r>
            <a:r>
              <a:rPr lang="en-US" dirty="0" smtClean="0">
                <a:effectLst>
                  <a:outerShdw blurRad="38100" dist="38100" dir="2700000" algn="tl">
                    <a:srgbClr val="000000">
                      <a:alpha val="43137"/>
                    </a:srgbClr>
                  </a:outerShdw>
                </a:effectLst>
                <a:latin typeface="Maiandra GD" pitchFamily="34" charset="0"/>
              </a:rPr>
              <a:t>Your adversary, the devil, prowls around like a roaring lion, seeking someone to devour.</a:t>
            </a:r>
            <a:endParaRPr lang="en-US" dirty="0">
              <a:effectLst>
                <a:outerShdw blurRad="38100" dist="38100" dir="2700000" algn="tl">
                  <a:srgbClr val="000000">
                    <a:alpha val="43137"/>
                  </a:srgbClr>
                </a:outerShdw>
              </a:effectLst>
              <a:latin typeface="Maiandra GD"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jpg"/>
          <p:cNvPicPr>
            <a:picLocks noChangeAspect="1"/>
          </p:cNvPicPr>
          <p:nvPr/>
        </p:nvPicPr>
        <p:blipFill>
          <a:blip r:embed="rId2" cstate="print"/>
          <a:srcRect r="50234"/>
          <a:stretch>
            <a:fillRect/>
          </a:stretch>
        </p:blipFill>
        <p:spPr>
          <a:xfrm>
            <a:off x="0" y="0"/>
            <a:ext cx="5410200" cy="6858000"/>
          </a:xfrm>
          <a:prstGeom prst="rect">
            <a:avLst/>
          </a:prstGeom>
        </p:spPr>
      </p:pic>
      <p:sp>
        <p:nvSpPr>
          <p:cNvPr id="11" name="TextBox 10"/>
          <p:cNvSpPr txBox="1"/>
          <p:nvPr/>
        </p:nvSpPr>
        <p:spPr>
          <a:xfrm>
            <a:off x="533400" y="228600"/>
            <a:ext cx="3962400" cy="1631216"/>
          </a:xfrm>
          <a:prstGeom prst="rect">
            <a:avLst/>
          </a:prstGeom>
          <a:noFill/>
        </p:spPr>
        <p:txBody>
          <a:bodyPr wrap="square" rtlCol="0">
            <a:spAutoFit/>
          </a:bodyPr>
          <a:lstStyle/>
          <a:p>
            <a:pPr algn="ctr"/>
            <a:r>
              <a:rPr lang="en-US" sz="10000" dirty="0" smtClean="0">
                <a:effectLst>
                  <a:outerShdw blurRad="38100" dist="38100" dir="2700000" algn="tl">
                    <a:srgbClr val="000000">
                      <a:alpha val="43137"/>
                    </a:srgbClr>
                  </a:outerShdw>
                </a:effectLst>
                <a:latin typeface="Tall Paul" pitchFamily="2" charset="0"/>
              </a:rPr>
              <a:t>Guardrails</a:t>
            </a:r>
            <a:endParaRPr lang="en-US" sz="10000" dirty="0">
              <a:effectLst>
                <a:outerShdw blurRad="38100" dist="38100" dir="2700000" algn="tl">
                  <a:srgbClr val="000000">
                    <a:alpha val="43137"/>
                  </a:srgbClr>
                </a:outerShdw>
              </a:effectLst>
              <a:latin typeface="Tall Paul" pitchFamily="2" charset="0"/>
            </a:endParaRPr>
          </a:p>
        </p:txBody>
      </p:sp>
      <p:sp>
        <p:nvSpPr>
          <p:cNvPr id="5" name="Rectangle 4"/>
          <p:cNvSpPr/>
          <p:nvPr/>
        </p:nvSpPr>
        <p:spPr>
          <a:xfrm>
            <a:off x="5410200" y="685800"/>
            <a:ext cx="3733800" cy="4524315"/>
          </a:xfrm>
          <a:prstGeom prst="rect">
            <a:avLst/>
          </a:prstGeom>
        </p:spPr>
        <p:txBody>
          <a:bodyPr wrap="square">
            <a:spAutoFit/>
          </a:bodyPr>
          <a:lstStyle/>
          <a:p>
            <a:r>
              <a:rPr lang="en-US" dirty="0" smtClean="0">
                <a:effectLst>
                  <a:outerShdw blurRad="38100" dist="38100" dir="2700000" algn="tl">
                    <a:srgbClr val="000000">
                      <a:alpha val="43137"/>
                    </a:srgbClr>
                  </a:outerShdw>
                </a:effectLst>
                <a:latin typeface="Maiandra GD" pitchFamily="34" charset="0"/>
              </a:rPr>
              <a:t>Matthew 7:15 </a:t>
            </a:r>
          </a:p>
          <a:p>
            <a:r>
              <a:rPr lang="en-US" dirty="0" smtClean="0">
                <a:effectLst>
                  <a:outerShdw blurRad="38100" dist="38100" dir="2700000" algn="tl">
                    <a:srgbClr val="000000">
                      <a:alpha val="43137"/>
                    </a:srgbClr>
                  </a:outerShdw>
                </a:effectLst>
                <a:latin typeface="Maiandra GD" pitchFamily="34" charset="0"/>
              </a:rPr>
              <a:t>“</a:t>
            </a:r>
            <a:r>
              <a:rPr lang="en-US" dirty="0" smtClean="0">
                <a:solidFill>
                  <a:srgbClr val="FF0000"/>
                </a:solidFill>
                <a:effectLst>
                  <a:outerShdw blurRad="38100" dist="38100" dir="2700000" algn="tl">
                    <a:srgbClr val="000000">
                      <a:alpha val="43137"/>
                    </a:srgbClr>
                  </a:outerShdw>
                </a:effectLst>
                <a:latin typeface="Maiandra GD" pitchFamily="34" charset="0"/>
              </a:rPr>
              <a:t>Beware</a:t>
            </a:r>
            <a:r>
              <a:rPr lang="en-US" dirty="0" smtClean="0">
                <a:effectLst>
                  <a:outerShdw blurRad="38100" dist="38100" dir="2700000" algn="tl">
                    <a:srgbClr val="000000">
                      <a:alpha val="43137"/>
                    </a:srgbClr>
                  </a:outerShdw>
                </a:effectLst>
                <a:latin typeface="Maiandra GD" pitchFamily="34" charset="0"/>
              </a:rPr>
              <a:t> of the false prophets, who come to you in sheep’s clothing, but inwardly are ravenous wolves.”</a:t>
            </a:r>
            <a:endParaRPr lang="en-US" dirty="0">
              <a:effectLst>
                <a:outerShdw blurRad="38100" dist="38100" dir="2700000" algn="tl">
                  <a:srgbClr val="000000">
                    <a:alpha val="43137"/>
                  </a:srgbClr>
                </a:outerShdw>
              </a:effectLst>
              <a:latin typeface="Maiandra GD"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jpg"/>
          <p:cNvPicPr>
            <a:picLocks noChangeAspect="1"/>
          </p:cNvPicPr>
          <p:nvPr/>
        </p:nvPicPr>
        <p:blipFill>
          <a:blip r:embed="rId2" cstate="print"/>
          <a:srcRect r="50234"/>
          <a:stretch>
            <a:fillRect/>
          </a:stretch>
        </p:blipFill>
        <p:spPr>
          <a:xfrm>
            <a:off x="0" y="0"/>
            <a:ext cx="5410200" cy="6858000"/>
          </a:xfrm>
          <a:prstGeom prst="rect">
            <a:avLst/>
          </a:prstGeom>
        </p:spPr>
      </p:pic>
      <p:sp>
        <p:nvSpPr>
          <p:cNvPr id="11" name="TextBox 10"/>
          <p:cNvSpPr txBox="1"/>
          <p:nvPr/>
        </p:nvSpPr>
        <p:spPr>
          <a:xfrm>
            <a:off x="533400" y="228600"/>
            <a:ext cx="3962400" cy="1631216"/>
          </a:xfrm>
          <a:prstGeom prst="rect">
            <a:avLst/>
          </a:prstGeom>
          <a:noFill/>
        </p:spPr>
        <p:txBody>
          <a:bodyPr wrap="square" rtlCol="0">
            <a:spAutoFit/>
          </a:bodyPr>
          <a:lstStyle/>
          <a:p>
            <a:pPr algn="ctr"/>
            <a:r>
              <a:rPr lang="en-US" sz="10000" dirty="0" smtClean="0">
                <a:effectLst>
                  <a:outerShdw blurRad="38100" dist="38100" dir="2700000" algn="tl">
                    <a:srgbClr val="000000">
                      <a:alpha val="43137"/>
                    </a:srgbClr>
                  </a:outerShdw>
                </a:effectLst>
                <a:latin typeface="Tall Paul" pitchFamily="2" charset="0"/>
              </a:rPr>
              <a:t>Guardrails</a:t>
            </a:r>
            <a:endParaRPr lang="en-US" sz="10000" dirty="0">
              <a:effectLst>
                <a:outerShdw blurRad="38100" dist="38100" dir="2700000" algn="tl">
                  <a:srgbClr val="000000">
                    <a:alpha val="43137"/>
                  </a:srgbClr>
                </a:outerShdw>
              </a:effectLst>
              <a:latin typeface="Tall Paul" pitchFamily="2" charset="0"/>
            </a:endParaRPr>
          </a:p>
        </p:txBody>
      </p:sp>
      <p:sp>
        <p:nvSpPr>
          <p:cNvPr id="7" name="Rectangle 6"/>
          <p:cNvSpPr/>
          <p:nvPr/>
        </p:nvSpPr>
        <p:spPr>
          <a:xfrm>
            <a:off x="5410200" y="457200"/>
            <a:ext cx="3733800" cy="6001643"/>
          </a:xfrm>
          <a:prstGeom prst="rect">
            <a:avLst/>
          </a:prstGeom>
        </p:spPr>
        <p:txBody>
          <a:bodyPr wrap="square">
            <a:spAutoFit/>
          </a:bodyPr>
          <a:lstStyle/>
          <a:p>
            <a:r>
              <a:rPr lang="en-US" dirty="0" smtClean="0">
                <a:effectLst>
                  <a:outerShdw blurRad="38100" dist="38100" dir="2700000" algn="tl">
                    <a:srgbClr val="000000">
                      <a:alpha val="43137"/>
                    </a:srgbClr>
                  </a:outerShdw>
                </a:effectLst>
                <a:latin typeface="Maiandra GD" pitchFamily="34" charset="0"/>
              </a:rPr>
              <a:t>1 Tim 6:20 “O Timothy, </a:t>
            </a:r>
            <a:r>
              <a:rPr lang="en-US" dirty="0" smtClean="0">
                <a:solidFill>
                  <a:srgbClr val="FF0000"/>
                </a:solidFill>
                <a:effectLst>
                  <a:outerShdw blurRad="38100" dist="38100" dir="2700000" algn="tl">
                    <a:srgbClr val="000000">
                      <a:alpha val="43137"/>
                    </a:srgbClr>
                  </a:outerShdw>
                </a:effectLst>
                <a:latin typeface="Maiandra GD" pitchFamily="34" charset="0"/>
              </a:rPr>
              <a:t>guard</a:t>
            </a:r>
            <a:r>
              <a:rPr lang="en-US" dirty="0" smtClean="0">
                <a:effectLst>
                  <a:outerShdw blurRad="38100" dist="38100" dir="2700000" algn="tl">
                    <a:srgbClr val="000000">
                      <a:alpha val="43137"/>
                    </a:srgbClr>
                  </a:outerShdw>
                </a:effectLst>
                <a:latin typeface="Maiandra GD" pitchFamily="34" charset="0"/>
              </a:rPr>
              <a:t> what has been entrusted to you, avoiding worldly and empty chatter and the opposing arguments of what is falsely called "knowledge"--</a:t>
            </a:r>
            <a:endParaRPr lang="en-US" dirty="0">
              <a:effectLst>
                <a:outerShdw blurRad="38100" dist="38100" dir="2700000" algn="tl">
                  <a:srgbClr val="000000">
                    <a:alpha val="43137"/>
                  </a:srgbClr>
                </a:outerShdw>
              </a:effectLst>
              <a:latin typeface="Maiandra GD"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226_A_JuiceDrop.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30" name="TextBox 3"/>
          <p:cNvSpPr txBox="1">
            <a:spLocks noChangeArrowheads="1"/>
          </p:cNvSpPr>
          <p:nvPr/>
        </p:nvSpPr>
        <p:spPr bwMode="auto">
          <a:xfrm>
            <a:off x="152400" y="228600"/>
            <a:ext cx="8915400" cy="784830"/>
          </a:xfrm>
          <a:prstGeom prst="rect">
            <a:avLst/>
          </a:prstGeom>
          <a:solidFill>
            <a:srgbClr val="FFFFFF"/>
          </a:solidFill>
          <a:ln w="9525">
            <a:solidFill>
              <a:schemeClr val="tx1"/>
            </a:solidFill>
            <a:miter lim="800000"/>
            <a:headEnd/>
            <a:tailEnd/>
          </a:ln>
        </p:spPr>
        <p:txBody>
          <a:bodyPr wrap="square">
            <a:spAutoFit/>
          </a:bodyPr>
          <a:lstStyle/>
          <a:p>
            <a:pPr algn="ctr"/>
            <a:r>
              <a:rPr lang="en-US" sz="4500" b="0" dirty="0">
                <a:latin typeface="Ransom" pitchFamily="82" charset="0"/>
              </a:rPr>
              <a:t>Culture believes that they have guardrails</a:t>
            </a:r>
          </a:p>
        </p:txBody>
      </p:sp>
      <p:sp>
        <p:nvSpPr>
          <p:cNvPr id="3" name="Rectangle 2"/>
          <p:cNvSpPr/>
          <p:nvPr/>
        </p:nvSpPr>
        <p:spPr>
          <a:xfrm>
            <a:off x="4322687" y="1447800"/>
            <a:ext cx="3297313" cy="584775"/>
          </a:xfrm>
          <a:prstGeom prst="rect">
            <a:avLst/>
          </a:prstGeom>
          <a:solidFill>
            <a:srgbClr val="FFFF00"/>
          </a:solidFill>
          <a:ln>
            <a:solidFill>
              <a:schemeClr val="tx1"/>
            </a:solidFill>
          </a:ln>
        </p:spPr>
        <p:txBody>
          <a:bodyPr wrap="none">
            <a:spAutoFit/>
          </a:bodyPr>
          <a:lstStyle/>
          <a:p>
            <a:pPr algn="ctr"/>
            <a:r>
              <a:rPr lang="en-US" b="0" dirty="0" smtClean="0"/>
              <a:t>Drink responsibly</a:t>
            </a:r>
            <a:endParaRPr lang="en-US" b="0" dirty="0"/>
          </a:p>
        </p:txBody>
      </p:sp>
      <p:sp>
        <p:nvSpPr>
          <p:cNvPr id="4" name="Rectangle 3"/>
          <p:cNvSpPr/>
          <p:nvPr/>
        </p:nvSpPr>
        <p:spPr>
          <a:xfrm>
            <a:off x="2514600" y="2438400"/>
            <a:ext cx="6553200" cy="584775"/>
          </a:xfrm>
          <a:prstGeom prst="rect">
            <a:avLst/>
          </a:prstGeom>
          <a:solidFill>
            <a:srgbClr val="FFFF00"/>
          </a:solidFill>
          <a:ln>
            <a:solidFill>
              <a:schemeClr val="tx1"/>
            </a:solidFill>
          </a:ln>
        </p:spPr>
        <p:txBody>
          <a:bodyPr wrap="square">
            <a:spAutoFit/>
          </a:bodyPr>
          <a:lstStyle/>
          <a:p>
            <a:pPr algn="ctr"/>
            <a:r>
              <a:rPr lang="en-US" b="0" dirty="0" smtClean="0"/>
              <a:t>Don’t have sex until you’re ready</a:t>
            </a:r>
            <a:endParaRPr lang="en-US" b="0" dirty="0"/>
          </a:p>
        </p:txBody>
      </p:sp>
      <p:sp>
        <p:nvSpPr>
          <p:cNvPr id="5" name="Rectangle 4"/>
          <p:cNvSpPr/>
          <p:nvPr/>
        </p:nvSpPr>
        <p:spPr>
          <a:xfrm>
            <a:off x="2362200" y="3352800"/>
            <a:ext cx="6019800" cy="1077218"/>
          </a:xfrm>
          <a:prstGeom prst="rect">
            <a:avLst/>
          </a:prstGeom>
          <a:solidFill>
            <a:srgbClr val="FFFF00"/>
          </a:solidFill>
          <a:ln>
            <a:solidFill>
              <a:schemeClr val="tx1"/>
            </a:solidFill>
          </a:ln>
        </p:spPr>
        <p:txBody>
          <a:bodyPr wrap="square">
            <a:spAutoFit/>
          </a:bodyPr>
          <a:lstStyle/>
          <a:p>
            <a:pPr algn="ctr"/>
            <a:r>
              <a:rPr lang="en-US" b="0" dirty="0" smtClean="0"/>
              <a:t>Parents talk to your kids about drugs</a:t>
            </a:r>
            <a:endParaRPr lang="en-US" b="0" dirty="0"/>
          </a:p>
        </p:txBody>
      </p:sp>
      <p:pic>
        <p:nvPicPr>
          <p:cNvPr id="12292" name="Picture 4" descr="Double solid yellow line on small country road [29564]"/>
          <p:cNvPicPr>
            <a:picLocks noChangeAspect="1" noChangeArrowheads="1"/>
          </p:cNvPicPr>
          <p:nvPr/>
        </p:nvPicPr>
        <p:blipFill>
          <a:blip r:embed="rId3" cstate="print"/>
          <a:srcRect t="20809" b="7514"/>
          <a:stretch>
            <a:fillRect/>
          </a:stretch>
        </p:blipFill>
        <p:spPr bwMode="auto">
          <a:xfrm>
            <a:off x="152400" y="1371600"/>
            <a:ext cx="1917290" cy="990600"/>
          </a:xfrm>
          <a:prstGeom prst="rect">
            <a:avLst/>
          </a:prstGeom>
          <a:noFill/>
        </p:spPr>
      </p:pic>
      <p:pic>
        <p:nvPicPr>
          <p:cNvPr id="9" name="Picture 4" descr="Double solid yellow line on small country road [29564]"/>
          <p:cNvPicPr>
            <a:picLocks noChangeAspect="1" noChangeArrowheads="1"/>
          </p:cNvPicPr>
          <p:nvPr/>
        </p:nvPicPr>
        <p:blipFill>
          <a:blip r:embed="rId3" cstate="print"/>
          <a:srcRect t="20809" b="7514"/>
          <a:stretch>
            <a:fillRect/>
          </a:stretch>
        </p:blipFill>
        <p:spPr bwMode="auto">
          <a:xfrm>
            <a:off x="152400" y="2667000"/>
            <a:ext cx="1917290" cy="990600"/>
          </a:xfrm>
          <a:prstGeom prst="rect">
            <a:avLst/>
          </a:prstGeom>
          <a:noFill/>
        </p:spPr>
      </p:pic>
      <p:pic>
        <p:nvPicPr>
          <p:cNvPr id="10" name="Picture 4" descr="Double solid yellow line on small country road [29564]"/>
          <p:cNvPicPr>
            <a:picLocks noChangeAspect="1" noChangeArrowheads="1"/>
          </p:cNvPicPr>
          <p:nvPr/>
        </p:nvPicPr>
        <p:blipFill>
          <a:blip r:embed="rId3" cstate="print"/>
          <a:srcRect t="20809" b="7514"/>
          <a:stretch>
            <a:fillRect/>
          </a:stretch>
        </p:blipFill>
        <p:spPr bwMode="auto">
          <a:xfrm>
            <a:off x="152400" y="3886200"/>
            <a:ext cx="1917290" cy="990600"/>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005_A_JuiceDrop"/>
          <p:cNvPicPr>
            <a:picLocks noChangeAspect="1" noChangeArrowheads="1"/>
          </p:cNvPicPr>
          <p:nvPr/>
        </p:nvPicPr>
        <p:blipFill>
          <a:blip r:embed="rId2" cstate="print"/>
          <a:srcRect/>
          <a:stretch>
            <a:fillRect/>
          </a:stretch>
        </p:blipFill>
        <p:spPr bwMode="auto">
          <a:xfrm>
            <a:off x="0" y="0"/>
            <a:ext cx="9144000" cy="2971800"/>
          </a:xfrm>
          <a:prstGeom prst="rect">
            <a:avLst/>
          </a:prstGeom>
          <a:noFill/>
        </p:spPr>
      </p:pic>
      <p:sp>
        <p:nvSpPr>
          <p:cNvPr id="4" name="Rounded Rectangle 3"/>
          <p:cNvSpPr/>
          <p:nvPr/>
        </p:nvSpPr>
        <p:spPr bwMode="auto">
          <a:xfrm>
            <a:off x="1295400" y="457200"/>
            <a:ext cx="7315200" cy="22860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3" name="Rounded Rectangle 2"/>
          <p:cNvSpPr/>
          <p:nvPr/>
        </p:nvSpPr>
        <p:spPr bwMode="auto">
          <a:xfrm>
            <a:off x="533400" y="152400"/>
            <a:ext cx="7924800" cy="2286000"/>
          </a:xfrm>
          <a:prstGeom prst="roundRect">
            <a:avLst/>
          </a:prstGeom>
          <a:solidFill>
            <a:srgbClr val="00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5122" name="TextBox 3"/>
          <p:cNvSpPr txBox="1">
            <a:spLocks noChangeArrowheads="1"/>
          </p:cNvSpPr>
          <p:nvPr/>
        </p:nvSpPr>
        <p:spPr bwMode="auto">
          <a:xfrm>
            <a:off x="381000" y="152400"/>
            <a:ext cx="8382000" cy="2308324"/>
          </a:xfrm>
          <a:prstGeom prst="rect">
            <a:avLst/>
          </a:prstGeom>
          <a:noFill/>
          <a:ln w="9525">
            <a:noFill/>
            <a:miter lim="800000"/>
            <a:headEnd/>
            <a:tailEnd/>
          </a:ln>
        </p:spPr>
        <p:txBody>
          <a:bodyPr>
            <a:spAutoFit/>
          </a:bodyPr>
          <a:lstStyle/>
          <a:p>
            <a:pPr algn="ctr"/>
            <a:r>
              <a:rPr lang="en-US" sz="7200" b="0" dirty="0" smtClean="0">
                <a:solidFill>
                  <a:srgbClr val="FF0000"/>
                </a:solidFill>
                <a:effectLst>
                  <a:outerShdw blurRad="38100" dist="38100" dir="2700000" algn="tl">
                    <a:srgbClr val="000000">
                      <a:alpha val="43137"/>
                    </a:srgbClr>
                  </a:outerShdw>
                </a:effectLst>
                <a:latin typeface="BattleLines" pitchFamily="34" charset="0"/>
              </a:rPr>
              <a:t>God’s </a:t>
            </a:r>
            <a:r>
              <a:rPr lang="en-US" sz="7200" b="0" dirty="0">
                <a:solidFill>
                  <a:srgbClr val="FF0000"/>
                </a:solidFill>
                <a:effectLst>
                  <a:outerShdw blurRad="38100" dist="38100" dir="2700000" algn="tl">
                    <a:srgbClr val="000000">
                      <a:alpha val="43137"/>
                    </a:srgbClr>
                  </a:outerShdw>
                </a:effectLst>
                <a:latin typeface="BattleLines" pitchFamily="34" charset="0"/>
              </a:rPr>
              <a:t>guardrails for </a:t>
            </a:r>
            <a:r>
              <a:rPr lang="en-US" sz="7200" b="0" dirty="0" smtClean="0">
                <a:solidFill>
                  <a:srgbClr val="FF0000"/>
                </a:solidFill>
                <a:effectLst>
                  <a:outerShdw blurRad="38100" dist="38100" dir="2700000" algn="tl">
                    <a:srgbClr val="000000">
                      <a:alpha val="43137"/>
                    </a:srgbClr>
                  </a:outerShdw>
                </a:effectLst>
                <a:latin typeface="BattleLines" pitchFamily="34" charset="0"/>
              </a:rPr>
              <a:t>your life</a:t>
            </a:r>
            <a:endParaRPr lang="en-US" sz="7200" b="0" dirty="0">
              <a:solidFill>
                <a:srgbClr val="FF0000"/>
              </a:solidFill>
              <a:effectLst>
                <a:outerShdw blurRad="38100" dist="38100" dir="2700000" algn="tl">
                  <a:srgbClr val="000000">
                    <a:alpha val="43137"/>
                  </a:srgbClr>
                </a:outerShdw>
              </a:effectLst>
              <a:latin typeface="BattleLines" pitchFamily="34" charset="0"/>
            </a:endParaRPr>
          </a:p>
        </p:txBody>
      </p:sp>
      <p:pic>
        <p:nvPicPr>
          <p:cNvPr id="5" name="Picture 4" descr="guardrail_right.jpg"/>
          <p:cNvPicPr>
            <a:picLocks noChangeAspect="1"/>
          </p:cNvPicPr>
          <p:nvPr/>
        </p:nvPicPr>
        <p:blipFill>
          <a:blip r:embed="rId3" cstate="print"/>
          <a:stretch>
            <a:fillRect/>
          </a:stretch>
        </p:blipFill>
        <p:spPr>
          <a:xfrm>
            <a:off x="4038600" y="3048000"/>
            <a:ext cx="2895600" cy="1017984"/>
          </a:xfrm>
          <a:prstGeom prst="rect">
            <a:avLst/>
          </a:prstGeom>
        </p:spPr>
      </p:pic>
      <p:pic>
        <p:nvPicPr>
          <p:cNvPr id="6" name="Picture 5" descr="guardrail_left.jpg"/>
          <p:cNvPicPr>
            <a:picLocks noChangeAspect="1"/>
          </p:cNvPicPr>
          <p:nvPr/>
        </p:nvPicPr>
        <p:blipFill>
          <a:blip r:embed="rId4" cstate="print"/>
          <a:stretch>
            <a:fillRect/>
          </a:stretch>
        </p:blipFill>
        <p:spPr>
          <a:xfrm>
            <a:off x="2819400" y="3048000"/>
            <a:ext cx="2895600" cy="1017984"/>
          </a:xfrm>
          <a:prstGeom prst="rect">
            <a:avLst/>
          </a:prstGeom>
        </p:spPr>
      </p:pic>
      <p:pic>
        <p:nvPicPr>
          <p:cNvPr id="8" name="Picture 5" descr="005_A_JuiceDrop"/>
          <p:cNvPicPr>
            <a:picLocks noChangeAspect="1" noChangeArrowheads="1"/>
          </p:cNvPicPr>
          <p:nvPr/>
        </p:nvPicPr>
        <p:blipFill>
          <a:blip r:embed="rId2" cstate="print"/>
          <a:srcRect/>
          <a:stretch>
            <a:fillRect/>
          </a:stretch>
        </p:blipFill>
        <p:spPr bwMode="auto">
          <a:xfrm>
            <a:off x="0" y="4114800"/>
            <a:ext cx="9144000" cy="2743200"/>
          </a:xfrm>
          <a:prstGeom prst="rect">
            <a:avLst/>
          </a:prstGeom>
          <a:noFill/>
        </p:spPr>
      </p:pic>
      <p:sp>
        <p:nvSpPr>
          <p:cNvPr id="9" name="TextBox 8"/>
          <p:cNvSpPr txBox="1"/>
          <p:nvPr/>
        </p:nvSpPr>
        <p:spPr>
          <a:xfrm>
            <a:off x="685800" y="4419600"/>
            <a:ext cx="7696200" cy="1077218"/>
          </a:xfrm>
          <a:prstGeom prst="rect">
            <a:avLst/>
          </a:prstGeom>
          <a:solidFill>
            <a:schemeClr val="tx1"/>
          </a:solidFill>
        </p:spPr>
        <p:txBody>
          <a:bodyPr wrap="square" rtlCol="0">
            <a:spAutoFit/>
          </a:bodyPr>
          <a:lstStyle/>
          <a:p>
            <a:r>
              <a:rPr lang="en-US" dirty="0" smtClean="0">
                <a:solidFill>
                  <a:srgbClr val="FFFF00"/>
                </a:solidFill>
                <a:effectLst>
                  <a:outerShdw blurRad="38100" dist="38100" dir="2700000" algn="tl">
                    <a:srgbClr val="000000">
                      <a:alpha val="43137"/>
                    </a:srgbClr>
                  </a:outerShdw>
                </a:effectLst>
                <a:latin typeface="Maiandra GD" pitchFamily="34" charset="0"/>
              </a:rPr>
              <a:t>1 </a:t>
            </a:r>
            <a:r>
              <a:rPr lang="en-US" dirty="0" err="1" smtClean="0">
                <a:solidFill>
                  <a:srgbClr val="FFFF00"/>
                </a:solidFill>
                <a:effectLst>
                  <a:outerShdw blurRad="38100" dist="38100" dir="2700000" algn="tl">
                    <a:srgbClr val="000000">
                      <a:alpha val="43137"/>
                    </a:srgbClr>
                  </a:outerShdw>
                </a:effectLst>
                <a:latin typeface="Maiandra GD" pitchFamily="34" charset="0"/>
              </a:rPr>
              <a:t>Cor</a:t>
            </a:r>
            <a:r>
              <a:rPr lang="en-US" dirty="0" smtClean="0">
                <a:solidFill>
                  <a:srgbClr val="FFFF00"/>
                </a:solidFill>
                <a:effectLst>
                  <a:outerShdw blurRad="38100" dist="38100" dir="2700000" algn="tl">
                    <a:srgbClr val="000000">
                      <a:alpha val="43137"/>
                    </a:srgbClr>
                  </a:outerShdw>
                </a:effectLst>
                <a:latin typeface="Maiandra GD" pitchFamily="34" charset="0"/>
              </a:rPr>
              <a:t> 15:33  Do not be deceived: "Bad company corrupts good morals."</a:t>
            </a:r>
          </a:p>
        </p:txBody>
      </p:sp>
    </p:spTree>
  </p:cSld>
  <p:clrMapOvr>
    <a:masterClrMapping/>
  </p:clrMapOvr>
  <p:transition spd="slow">
    <p:cover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005_A_JuiceDrop"/>
          <p:cNvPicPr>
            <a:picLocks noChangeAspect="1" noChangeArrowheads="1"/>
          </p:cNvPicPr>
          <p:nvPr/>
        </p:nvPicPr>
        <p:blipFill>
          <a:blip r:embed="rId2" cstate="print"/>
          <a:srcRect/>
          <a:stretch>
            <a:fillRect/>
          </a:stretch>
        </p:blipFill>
        <p:spPr bwMode="auto">
          <a:xfrm>
            <a:off x="0" y="0"/>
            <a:ext cx="9144000" cy="2971800"/>
          </a:xfrm>
          <a:prstGeom prst="rect">
            <a:avLst/>
          </a:prstGeom>
          <a:noFill/>
        </p:spPr>
      </p:pic>
      <p:sp>
        <p:nvSpPr>
          <p:cNvPr id="4" name="Rounded Rectangle 3"/>
          <p:cNvSpPr/>
          <p:nvPr/>
        </p:nvSpPr>
        <p:spPr bwMode="auto">
          <a:xfrm>
            <a:off x="1295400" y="457200"/>
            <a:ext cx="7315200" cy="22860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3" name="Rounded Rectangle 2"/>
          <p:cNvSpPr/>
          <p:nvPr/>
        </p:nvSpPr>
        <p:spPr bwMode="auto">
          <a:xfrm>
            <a:off x="533400" y="152400"/>
            <a:ext cx="7924800" cy="2286000"/>
          </a:xfrm>
          <a:prstGeom prst="roundRect">
            <a:avLst/>
          </a:prstGeom>
          <a:solidFill>
            <a:srgbClr val="00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5122" name="TextBox 3"/>
          <p:cNvSpPr txBox="1">
            <a:spLocks noChangeArrowheads="1"/>
          </p:cNvSpPr>
          <p:nvPr/>
        </p:nvSpPr>
        <p:spPr bwMode="auto">
          <a:xfrm>
            <a:off x="381000" y="152400"/>
            <a:ext cx="8382000" cy="2308324"/>
          </a:xfrm>
          <a:prstGeom prst="rect">
            <a:avLst/>
          </a:prstGeom>
          <a:noFill/>
          <a:ln w="9525">
            <a:noFill/>
            <a:miter lim="800000"/>
            <a:headEnd/>
            <a:tailEnd/>
          </a:ln>
        </p:spPr>
        <p:txBody>
          <a:bodyPr>
            <a:spAutoFit/>
          </a:bodyPr>
          <a:lstStyle/>
          <a:p>
            <a:pPr algn="ctr"/>
            <a:r>
              <a:rPr lang="en-US" sz="7200" b="0" dirty="0" smtClean="0">
                <a:solidFill>
                  <a:srgbClr val="FF0000"/>
                </a:solidFill>
                <a:effectLst>
                  <a:outerShdw blurRad="38100" dist="38100" dir="2700000" algn="tl">
                    <a:srgbClr val="000000">
                      <a:alpha val="43137"/>
                    </a:srgbClr>
                  </a:outerShdw>
                </a:effectLst>
                <a:latin typeface="BattleLines" pitchFamily="34" charset="0"/>
              </a:rPr>
              <a:t>God’s </a:t>
            </a:r>
            <a:r>
              <a:rPr lang="en-US" sz="7200" b="0" dirty="0">
                <a:solidFill>
                  <a:srgbClr val="FF0000"/>
                </a:solidFill>
                <a:effectLst>
                  <a:outerShdw blurRad="38100" dist="38100" dir="2700000" algn="tl">
                    <a:srgbClr val="000000">
                      <a:alpha val="43137"/>
                    </a:srgbClr>
                  </a:outerShdw>
                </a:effectLst>
                <a:latin typeface="BattleLines" pitchFamily="34" charset="0"/>
              </a:rPr>
              <a:t>guardrails for </a:t>
            </a:r>
            <a:r>
              <a:rPr lang="en-US" sz="7200" b="0" dirty="0" smtClean="0">
                <a:solidFill>
                  <a:srgbClr val="FF0000"/>
                </a:solidFill>
                <a:effectLst>
                  <a:outerShdw blurRad="38100" dist="38100" dir="2700000" algn="tl">
                    <a:srgbClr val="000000">
                      <a:alpha val="43137"/>
                    </a:srgbClr>
                  </a:outerShdw>
                </a:effectLst>
                <a:latin typeface="BattleLines" pitchFamily="34" charset="0"/>
              </a:rPr>
              <a:t>your life</a:t>
            </a:r>
            <a:endParaRPr lang="en-US" sz="7200" b="0" dirty="0">
              <a:solidFill>
                <a:srgbClr val="FF0000"/>
              </a:solidFill>
              <a:effectLst>
                <a:outerShdw blurRad="38100" dist="38100" dir="2700000" algn="tl">
                  <a:srgbClr val="000000">
                    <a:alpha val="43137"/>
                  </a:srgbClr>
                </a:outerShdw>
              </a:effectLst>
              <a:latin typeface="BattleLines" pitchFamily="34" charset="0"/>
            </a:endParaRPr>
          </a:p>
        </p:txBody>
      </p:sp>
      <p:pic>
        <p:nvPicPr>
          <p:cNvPr id="5" name="Picture 4" descr="guardrail_right.jpg"/>
          <p:cNvPicPr>
            <a:picLocks noChangeAspect="1"/>
          </p:cNvPicPr>
          <p:nvPr/>
        </p:nvPicPr>
        <p:blipFill>
          <a:blip r:embed="rId3" cstate="print"/>
          <a:stretch>
            <a:fillRect/>
          </a:stretch>
        </p:blipFill>
        <p:spPr>
          <a:xfrm>
            <a:off x="4038600" y="3048000"/>
            <a:ext cx="2895600" cy="1017984"/>
          </a:xfrm>
          <a:prstGeom prst="rect">
            <a:avLst/>
          </a:prstGeom>
        </p:spPr>
      </p:pic>
      <p:pic>
        <p:nvPicPr>
          <p:cNvPr id="6" name="Picture 5" descr="guardrail_left.jpg"/>
          <p:cNvPicPr>
            <a:picLocks noChangeAspect="1"/>
          </p:cNvPicPr>
          <p:nvPr/>
        </p:nvPicPr>
        <p:blipFill>
          <a:blip r:embed="rId4" cstate="print"/>
          <a:stretch>
            <a:fillRect/>
          </a:stretch>
        </p:blipFill>
        <p:spPr>
          <a:xfrm>
            <a:off x="2819400" y="3048000"/>
            <a:ext cx="2895600" cy="1017984"/>
          </a:xfrm>
          <a:prstGeom prst="rect">
            <a:avLst/>
          </a:prstGeom>
        </p:spPr>
      </p:pic>
      <p:pic>
        <p:nvPicPr>
          <p:cNvPr id="8" name="Picture 5" descr="005_A_JuiceDrop"/>
          <p:cNvPicPr>
            <a:picLocks noChangeAspect="1" noChangeArrowheads="1"/>
          </p:cNvPicPr>
          <p:nvPr/>
        </p:nvPicPr>
        <p:blipFill>
          <a:blip r:embed="rId2" cstate="print"/>
          <a:srcRect/>
          <a:stretch>
            <a:fillRect/>
          </a:stretch>
        </p:blipFill>
        <p:spPr bwMode="auto">
          <a:xfrm>
            <a:off x="0" y="4114800"/>
            <a:ext cx="9144000" cy="2743200"/>
          </a:xfrm>
          <a:prstGeom prst="rect">
            <a:avLst/>
          </a:prstGeom>
          <a:noFill/>
        </p:spPr>
      </p:pic>
      <p:sp>
        <p:nvSpPr>
          <p:cNvPr id="9" name="TextBox 8"/>
          <p:cNvSpPr txBox="1"/>
          <p:nvPr/>
        </p:nvSpPr>
        <p:spPr>
          <a:xfrm>
            <a:off x="685800" y="4419600"/>
            <a:ext cx="8077200" cy="2062103"/>
          </a:xfrm>
          <a:prstGeom prst="rect">
            <a:avLst/>
          </a:prstGeom>
          <a:solidFill>
            <a:schemeClr val="tx1"/>
          </a:solidFill>
        </p:spPr>
        <p:txBody>
          <a:bodyPr wrap="square" rtlCol="0">
            <a:spAutoFit/>
          </a:bodyPr>
          <a:lstStyle/>
          <a:p>
            <a:r>
              <a:rPr lang="en-US" dirty="0" smtClean="0">
                <a:solidFill>
                  <a:srgbClr val="FFFF00"/>
                </a:solidFill>
                <a:effectLst>
                  <a:outerShdw blurRad="38100" dist="38100" dir="2700000" algn="tl">
                    <a:srgbClr val="000000">
                      <a:alpha val="43137"/>
                    </a:srgbClr>
                  </a:outerShdw>
                </a:effectLst>
                <a:latin typeface="Maiandra GD" pitchFamily="34" charset="0"/>
              </a:rPr>
              <a:t>2 Tim 2:22 Now flee from youthful lusts, and pursue righteousness, faith, love and peace, </a:t>
            </a:r>
            <a:r>
              <a:rPr lang="en-US" dirty="0" smtClean="0">
                <a:solidFill>
                  <a:schemeClr val="bg1"/>
                </a:solidFill>
                <a:effectLst>
                  <a:outerShdw blurRad="38100" dist="38100" dir="2700000" algn="tl">
                    <a:srgbClr val="000000">
                      <a:alpha val="43137"/>
                    </a:srgbClr>
                  </a:outerShdw>
                </a:effectLst>
                <a:latin typeface="Maiandra GD" pitchFamily="34" charset="0"/>
              </a:rPr>
              <a:t>with those </a:t>
            </a:r>
            <a:r>
              <a:rPr lang="en-US" dirty="0" smtClean="0">
                <a:solidFill>
                  <a:srgbClr val="FFFF00"/>
                </a:solidFill>
                <a:effectLst>
                  <a:outerShdw blurRad="38100" dist="38100" dir="2700000" algn="tl">
                    <a:srgbClr val="000000">
                      <a:alpha val="43137"/>
                    </a:srgbClr>
                  </a:outerShdw>
                </a:effectLst>
                <a:latin typeface="Maiandra GD" pitchFamily="34" charset="0"/>
              </a:rPr>
              <a:t>who call on the Lord from a pure heart.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Sweet Kerrie\My Documents\My Pictures\FaithClipArt\Waiting\BlankOne.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pic>
        <p:nvPicPr>
          <p:cNvPr id="3" name="Picture 2" descr="guardrail on curve.jpg"/>
          <p:cNvPicPr>
            <a:picLocks noChangeAspect="1"/>
          </p:cNvPicPr>
          <p:nvPr/>
        </p:nvPicPr>
        <p:blipFill>
          <a:blip r:embed="rId3" cstate="print"/>
          <a:stretch>
            <a:fillRect/>
          </a:stretch>
        </p:blipFill>
        <p:spPr>
          <a:xfrm rot="20934571">
            <a:off x="545746" y="1146772"/>
            <a:ext cx="7561045" cy="40315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maniactive.com/lavback.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6626" name="TextBox 3"/>
          <p:cNvSpPr txBox="1">
            <a:spLocks noChangeArrowheads="1"/>
          </p:cNvSpPr>
          <p:nvPr/>
        </p:nvSpPr>
        <p:spPr bwMode="auto">
          <a:xfrm>
            <a:off x="1066800" y="381000"/>
            <a:ext cx="8077200" cy="1077913"/>
          </a:xfrm>
          <a:prstGeom prst="rect">
            <a:avLst/>
          </a:prstGeom>
          <a:solidFill>
            <a:srgbClr val="FFFFFF">
              <a:alpha val="50196"/>
            </a:srgbClr>
          </a:solidFill>
          <a:ln w="9525">
            <a:noFill/>
            <a:miter lim="800000"/>
            <a:headEnd/>
            <a:tailEnd/>
          </a:ln>
        </p:spPr>
        <p:txBody>
          <a:bodyPr>
            <a:spAutoFit/>
          </a:bodyPr>
          <a:lstStyle/>
          <a:p>
            <a:pPr algn="ctr"/>
            <a:r>
              <a:rPr lang="en-US" b="0" dirty="0">
                <a:latin typeface="BattleLines" pitchFamily="34" charset="0"/>
              </a:rPr>
              <a:t>God’s guardrails work when our conscience hits them</a:t>
            </a:r>
          </a:p>
        </p:txBody>
      </p:sp>
      <p:sp>
        <p:nvSpPr>
          <p:cNvPr id="3" name="Rectangle 2"/>
          <p:cNvSpPr/>
          <p:nvPr/>
        </p:nvSpPr>
        <p:spPr>
          <a:xfrm>
            <a:off x="2514600" y="1676400"/>
            <a:ext cx="6248400" cy="1077218"/>
          </a:xfrm>
          <a:prstGeom prst="rect">
            <a:avLst/>
          </a:prstGeom>
        </p:spPr>
        <p:txBody>
          <a:bodyPr wrap="square">
            <a:spAutoFit/>
          </a:bodyPr>
          <a:lstStyle/>
          <a:p>
            <a:pPr>
              <a:buFont typeface="Arial" pitchFamily="34" charset="0"/>
              <a:buChar char="•"/>
            </a:pPr>
            <a:r>
              <a:rPr lang="en-US" b="0" dirty="0" smtClean="0"/>
              <a:t> Guilt is the feeling you have 	when you are wrong</a:t>
            </a:r>
            <a:endParaRPr lang="en-US" b="0" dirty="0"/>
          </a:p>
        </p:txBody>
      </p:sp>
      <p:pic>
        <p:nvPicPr>
          <p:cNvPr id="11266" name="Picture 2" descr="http://cindysense.com/wp-content/uploads/guilt-300x299.jpg">
            <a:hlinkClick r:id="rId3"/>
          </p:cNvPr>
          <p:cNvPicPr>
            <a:picLocks noChangeAspect="1" noChangeArrowheads="1"/>
          </p:cNvPicPr>
          <p:nvPr/>
        </p:nvPicPr>
        <p:blipFill>
          <a:blip r:embed="rId4" cstate="print"/>
          <a:srcRect/>
          <a:stretch>
            <a:fillRect/>
          </a:stretch>
        </p:blipFill>
        <p:spPr bwMode="auto">
          <a:xfrm>
            <a:off x="3581400" y="2895600"/>
            <a:ext cx="3303603" cy="2971800"/>
          </a:xfrm>
          <a:prstGeom prst="rect">
            <a:avLst/>
          </a:prstGeom>
          <a:noFill/>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Wall"/>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chemeClr val="bg1"/>
          </a:solidFill>
          <a:ln w="38100">
            <a:noFill/>
          </a:ln>
        </p:spPr>
      </p:pic>
      <p:sp>
        <p:nvSpPr>
          <p:cNvPr id="28674" name="TextBox 3"/>
          <p:cNvSpPr txBox="1">
            <a:spLocks noChangeArrowheads="1"/>
          </p:cNvSpPr>
          <p:nvPr/>
        </p:nvSpPr>
        <p:spPr bwMode="auto">
          <a:xfrm>
            <a:off x="0" y="228600"/>
            <a:ext cx="9144000" cy="4524315"/>
          </a:xfrm>
          <a:prstGeom prst="rect">
            <a:avLst/>
          </a:prstGeom>
          <a:solidFill>
            <a:schemeClr val="bg1"/>
          </a:solidFill>
          <a:ln w="9525">
            <a:noFill/>
            <a:miter lim="800000"/>
            <a:headEnd/>
            <a:tailEnd/>
          </a:ln>
        </p:spPr>
        <p:txBody>
          <a:bodyPr wrap="square">
            <a:spAutoFit/>
          </a:bodyPr>
          <a:lstStyle/>
          <a:p>
            <a:r>
              <a:rPr lang="en-US" dirty="0">
                <a:effectLst>
                  <a:outerShdw blurRad="38100" dist="38100" dir="2700000" algn="tl">
                    <a:srgbClr val="000000">
                      <a:alpha val="43137"/>
                    </a:srgbClr>
                  </a:outerShdw>
                </a:effectLst>
                <a:latin typeface="Maiandra GD" pitchFamily="34" charset="0"/>
              </a:rPr>
              <a:t>Genesis </a:t>
            </a:r>
            <a:r>
              <a:rPr lang="en-US" dirty="0" smtClean="0">
                <a:effectLst>
                  <a:outerShdw blurRad="38100" dist="38100" dir="2700000" algn="tl">
                    <a:srgbClr val="000000">
                      <a:alpha val="43137"/>
                    </a:srgbClr>
                  </a:outerShdw>
                </a:effectLst>
                <a:latin typeface="Maiandra GD" pitchFamily="34" charset="0"/>
              </a:rPr>
              <a:t>3:7-8 Then </a:t>
            </a:r>
            <a:r>
              <a:rPr lang="en-US" dirty="0">
                <a:effectLst>
                  <a:outerShdw blurRad="38100" dist="38100" dir="2700000" algn="tl">
                    <a:srgbClr val="000000">
                      <a:alpha val="43137"/>
                    </a:srgbClr>
                  </a:outerShdw>
                </a:effectLst>
                <a:latin typeface="Maiandra GD" pitchFamily="34" charset="0"/>
              </a:rPr>
              <a:t>the eyes of both of them were opened, and they knew that they were naked; and they sewed fig leaves together and made themselves loin coverings. </a:t>
            </a:r>
            <a:r>
              <a:rPr lang="en-US" dirty="0" smtClean="0">
                <a:effectLst>
                  <a:outerShdw blurRad="38100" dist="38100" dir="2700000" algn="tl">
                    <a:srgbClr val="000000">
                      <a:alpha val="43137"/>
                    </a:srgbClr>
                  </a:outerShdw>
                </a:effectLst>
                <a:latin typeface="Maiandra GD" pitchFamily="34" charset="0"/>
              </a:rPr>
              <a:t>They </a:t>
            </a:r>
            <a:r>
              <a:rPr lang="en-US" dirty="0">
                <a:effectLst>
                  <a:outerShdw blurRad="38100" dist="38100" dir="2700000" algn="tl">
                    <a:srgbClr val="000000">
                      <a:alpha val="43137"/>
                    </a:srgbClr>
                  </a:outerShdw>
                </a:effectLst>
                <a:latin typeface="Maiandra GD" pitchFamily="34" charset="0"/>
              </a:rPr>
              <a:t>heard the sound of the LORD God walking in the garden in the cool of the day, and the man and his wife hid themselves from the presence of the LORD God among the trees of the garden. </a:t>
            </a:r>
          </a:p>
        </p:txBody>
      </p:sp>
    </p:spTree>
  </p:cSld>
  <p:clrMapOvr>
    <a:masterClrMapping/>
  </p:clrMapOvr>
  <p:transition spd="slow">
    <p:spli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Wall"/>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chemeClr val="bg1"/>
          </a:solidFill>
          <a:ln w="38100">
            <a:noFill/>
          </a:ln>
        </p:spPr>
      </p:pic>
      <p:sp>
        <p:nvSpPr>
          <p:cNvPr id="28674" name="TextBox 3"/>
          <p:cNvSpPr txBox="1">
            <a:spLocks noChangeArrowheads="1"/>
          </p:cNvSpPr>
          <p:nvPr/>
        </p:nvSpPr>
        <p:spPr bwMode="auto">
          <a:xfrm>
            <a:off x="0" y="228600"/>
            <a:ext cx="9144000" cy="4524315"/>
          </a:xfrm>
          <a:prstGeom prst="rect">
            <a:avLst/>
          </a:prstGeom>
          <a:solidFill>
            <a:schemeClr val="bg1"/>
          </a:solidFill>
          <a:ln w="9525">
            <a:noFill/>
            <a:miter lim="800000"/>
            <a:headEnd/>
            <a:tailEnd/>
          </a:ln>
        </p:spPr>
        <p:txBody>
          <a:bodyPr wrap="square">
            <a:spAutoFit/>
          </a:bodyPr>
          <a:lstStyle/>
          <a:p>
            <a:r>
              <a:rPr lang="en-US" dirty="0">
                <a:effectLst>
                  <a:outerShdw blurRad="38100" dist="38100" dir="2700000" algn="tl">
                    <a:srgbClr val="000000">
                      <a:alpha val="43137"/>
                    </a:srgbClr>
                  </a:outerShdw>
                </a:effectLst>
                <a:latin typeface="Maiandra GD" pitchFamily="34" charset="0"/>
              </a:rPr>
              <a:t>Genesis </a:t>
            </a:r>
            <a:r>
              <a:rPr lang="en-US" dirty="0" smtClean="0">
                <a:effectLst>
                  <a:outerShdw blurRad="38100" dist="38100" dir="2700000" algn="tl">
                    <a:srgbClr val="000000">
                      <a:alpha val="43137"/>
                    </a:srgbClr>
                  </a:outerShdw>
                </a:effectLst>
                <a:latin typeface="Maiandra GD" pitchFamily="34" charset="0"/>
              </a:rPr>
              <a:t>3:7-8 Then </a:t>
            </a:r>
            <a:r>
              <a:rPr lang="en-US" dirty="0">
                <a:effectLst>
                  <a:outerShdw blurRad="38100" dist="38100" dir="2700000" algn="tl">
                    <a:srgbClr val="000000">
                      <a:alpha val="43137"/>
                    </a:srgbClr>
                  </a:outerShdw>
                </a:effectLst>
                <a:latin typeface="Maiandra GD" pitchFamily="34" charset="0"/>
              </a:rPr>
              <a:t>the eyes of both of them were opened, and </a:t>
            </a:r>
            <a:r>
              <a:rPr lang="en-US" dirty="0">
                <a:solidFill>
                  <a:srgbClr val="FF0000"/>
                </a:solidFill>
                <a:effectLst>
                  <a:outerShdw blurRad="38100" dist="38100" dir="2700000" algn="tl">
                    <a:srgbClr val="000000">
                      <a:alpha val="43137"/>
                    </a:srgbClr>
                  </a:outerShdw>
                </a:effectLst>
                <a:latin typeface="Maiandra GD" pitchFamily="34" charset="0"/>
              </a:rPr>
              <a:t>they knew </a:t>
            </a:r>
            <a:r>
              <a:rPr lang="en-US" dirty="0">
                <a:effectLst>
                  <a:outerShdw blurRad="38100" dist="38100" dir="2700000" algn="tl">
                    <a:srgbClr val="000000">
                      <a:alpha val="43137"/>
                    </a:srgbClr>
                  </a:outerShdw>
                </a:effectLst>
                <a:latin typeface="Maiandra GD" pitchFamily="34" charset="0"/>
              </a:rPr>
              <a:t>that they were naked; and they sewed fig leaves together and made themselves loin coverings. </a:t>
            </a:r>
            <a:r>
              <a:rPr lang="en-US" dirty="0" smtClean="0">
                <a:effectLst>
                  <a:outerShdw blurRad="38100" dist="38100" dir="2700000" algn="tl">
                    <a:srgbClr val="000000">
                      <a:alpha val="43137"/>
                    </a:srgbClr>
                  </a:outerShdw>
                </a:effectLst>
                <a:latin typeface="Maiandra GD" pitchFamily="34" charset="0"/>
              </a:rPr>
              <a:t>They </a:t>
            </a:r>
            <a:r>
              <a:rPr lang="en-US" dirty="0">
                <a:effectLst>
                  <a:outerShdw blurRad="38100" dist="38100" dir="2700000" algn="tl">
                    <a:srgbClr val="000000">
                      <a:alpha val="43137"/>
                    </a:srgbClr>
                  </a:outerShdw>
                </a:effectLst>
                <a:latin typeface="Maiandra GD" pitchFamily="34" charset="0"/>
              </a:rPr>
              <a:t>heard the sound of the LORD God walking in the garden in the cool of the day, and the man and his wife </a:t>
            </a:r>
            <a:r>
              <a:rPr lang="en-US" dirty="0">
                <a:solidFill>
                  <a:srgbClr val="FF0000"/>
                </a:solidFill>
                <a:effectLst>
                  <a:outerShdw blurRad="38100" dist="38100" dir="2700000" algn="tl">
                    <a:srgbClr val="000000">
                      <a:alpha val="43137"/>
                    </a:srgbClr>
                  </a:outerShdw>
                </a:effectLst>
                <a:latin typeface="Maiandra GD" pitchFamily="34" charset="0"/>
              </a:rPr>
              <a:t>hid themselves </a:t>
            </a:r>
            <a:r>
              <a:rPr lang="en-US" dirty="0">
                <a:effectLst>
                  <a:outerShdw blurRad="38100" dist="38100" dir="2700000" algn="tl">
                    <a:srgbClr val="000000">
                      <a:alpha val="43137"/>
                    </a:srgbClr>
                  </a:outerShdw>
                </a:effectLst>
                <a:latin typeface="Maiandra GD" pitchFamily="34" charset="0"/>
              </a:rPr>
              <a:t>from the presence of the LORD God among the trees of the garden. </a:t>
            </a:r>
          </a:p>
        </p:txBody>
      </p:sp>
      <p:pic>
        <p:nvPicPr>
          <p:cNvPr id="4" name="Picture 2" descr="http://gd.curiouscause.com/wp-content/uploads/2009/12/project02_guilt.jpg">
            <a:hlinkClick r:id="rId3"/>
          </p:cNvPr>
          <p:cNvPicPr>
            <a:picLocks noChangeAspect="1" noChangeArrowheads="1"/>
          </p:cNvPicPr>
          <p:nvPr/>
        </p:nvPicPr>
        <p:blipFill>
          <a:blip r:embed="rId4" cstate="print"/>
          <a:srcRect/>
          <a:stretch>
            <a:fillRect/>
          </a:stretch>
        </p:blipFill>
        <p:spPr bwMode="auto">
          <a:xfrm>
            <a:off x="1905000" y="4724400"/>
            <a:ext cx="1285875" cy="2057401"/>
          </a:xfrm>
          <a:prstGeom prst="rect">
            <a:avLst/>
          </a:prstGeom>
          <a:noFill/>
        </p:spPr>
      </p:pic>
      <p:pic>
        <p:nvPicPr>
          <p:cNvPr id="5" name="Picture 2" descr="http://gd.curiouscause.com/wp-content/uploads/2009/12/project02_guilt.jpg">
            <a:hlinkClick r:id="rId3"/>
          </p:cNvPr>
          <p:cNvPicPr>
            <a:picLocks noChangeAspect="1" noChangeArrowheads="1"/>
          </p:cNvPicPr>
          <p:nvPr/>
        </p:nvPicPr>
        <p:blipFill>
          <a:blip r:embed="rId4" cstate="print"/>
          <a:srcRect/>
          <a:stretch>
            <a:fillRect/>
          </a:stretch>
        </p:blipFill>
        <p:spPr bwMode="auto">
          <a:xfrm>
            <a:off x="533400" y="4724400"/>
            <a:ext cx="1285875" cy="2057401"/>
          </a:xfrm>
          <a:prstGeom prst="rect">
            <a:avLst/>
          </a:prstGeom>
          <a:noFill/>
        </p:spPr>
      </p:pic>
      <p:pic>
        <p:nvPicPr>
          <p:cNvPr id="6" name="Picture 2" descr="http://gd.curiouscause.com/wp-content/uploads/2009/12/project02_guilt.jpg">
            <a:hlinkClick r:id="rId3"/>
          </p:cNvPr>
          <p:cNvPicPr>
            <a:picLocks noChangeAspect="1" noChangeArrowheads="1"/>
          </p:cNvPicPr>
          <p:nvPr/>
        </p:nvPicPr>
        <p:blipFill>
          <a:blip r:embed="rId4" cstate="print"/>
          <a:srcRect/>
          <a:stretch>
            <a:fillRect/>
          </a:stretch>
        </p:blipFill>
        <p:spPr bwMode="auto">
          <a:xfrm>
            <a:off x="3276600" y="4724400"/>
            <a:ext cx="1285875" cy="2057401"/>
          </a:xfrm>
          <a:prstGeom prst="rect">
            <a:avLst/>
          </a:prstGeom>
          <a:noFill/>
        </p:spPr>
      </p:pic>
      <p:pic>
        <p:nvPicPr>
          <p:cNvPr id="7" name="Picture 2" descr="http://gd.curiouscause.com/wp-content/uploads/2009/12/project02_guilt.jpg">
            <a:hlinkClick r:id="rId3"/>
          </p:cNvPr>
          <p:cNvPicPr>
            <a:picLocks noChangeAspect="1" noChangeArrowheads="1"/>
          </p:cNvPicPr>
          <p:nvPr/>
        </p:nvPicPr>
        <p:blipFill>
          <a:blip r:embed="rId4" cstate="print"/>
          <a:srcRect/>
          <a:stretch>
            <a:fillRect/>
          </a:stretch>
        </p:blipFill>
        <p:spPr bwMode="auto">
          <a:xfrm>
            <a:off x="6019800" y="4724400"/>
            <a:ext cx="1285875" cy="2057401"/>
          </a:xfrm>
          <a:prstGeom prst="rect">
            <a:avLst/>
          </a:prstGeom>
          <a:noFill/>
        </p:spPr>
      </p:pic>
      <p:pic>
        <p:nvPicPr>
          <p:cNvPr id="8" name="Picture 2" descr="http://gd.curiouscause.com/wp-content/uploads/2009/12/project02_guilt.jpg">
            <a:hlinkClick r:id="rId3"/>
          </p:cNvPr>
          <p:cNvPicPr>
            <a:picLocks noChangeAspect="1" noChangeArrowheads="1"/>
          </p:cNvPicPr>
          <p:nvPr/>
        </p:nvPicPr>
        <p:blipFill>
          <a:blip r:embed="rId4" cstate="print"/>
          <a:srcRect/>
          <a:stretch>
            <a:fillRect/>
          </a:stretch>
        </p:blipFill>
        <p:spPr bwMode="auto">
          <a:xfrm>
            <a:off x="4648200" y="4724400"/>
            <a:ext cx="1285875" cy="2057401"/>
          </a:xfrm>
          <a:prstGeom prst="rect">
            <a:avLst/>
          </a:prstGeom>
          <a:noFill/>
        </p:spPr>
      </p:pic>
      <p:pic>
        <p:nvPicPr>
          <p:cNvPr id="9" name="Picture 2" descr="http://gd.curiouscause.com/wp-content/uploads/2009/12/project02_guilt.jpg">
            <a:hlinkClick r:id="rId3"/>
          </p:cNvPr>
          <p:cNvPicPr>
            <a:picLocks noChangeAspect="1" noChangeArrowheads="1"/>
          </p:cNvPicPr>
          <p:nvPr/>
        </p:nvPicPr>
        <p:blipFill>
          <a:blip r:embed="rId4" cstate="print"/>
          <a:srcRect/>
          <a:stretch>
            <a:fillRect/>
          </a:stretch>
        </p:blipFill>
        <p:spPr bwMode="auto">
          <a:xfrm>
            <a:off x="7391400" y="4724400"/>
            <a:ext cx="1285875" cy="2057401"/>
          </a:xfrm>
          <a:prstGeom prst="rect">
            <a:avLst/>
          </a:prstGeom>
          <a:noFill/>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214_A_JuiceDrop.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9698" name="TextBox 3"/>
          <p:cNvSpPr txBox="1">
            <a:spLocks noChangeArrowheads="1"/>
          </p:cNvSpPr>
          <p:nvPr/>
        </p:nvSpPr>
        <p:spPr bwMode="auto">
          <a:xfrm>
            <a:off x="228600" y="663000"/>
            <a:ext cx="8077200" cy="5509200"/>
          </a:xfrm>
          <a:prstGeom prst="rect">
            <a:avLst/>
          </a:prstGeom>
          <a:noFill/>
          <a:ln w="9525">
            <a:noFill/>
            <a:miter lim="800000"/>
            <a:headEnd/>
            <a:tailEnd/>
          </a:ln>
        </p:spPr>
        <p:txBody>
          <a:bodyPr wrap="square">
            <a:spAutoFit/>
          </a:bodyPr>
          <a:lstStyle/>
          <a:p>
            <a:r>
              <a:rPr lang="en-US" dirty="0">
                <a:solidFill>
                  <a:schemeClr val="bg1"/>
                </a:solidFill>
                <a:effectLst>
                  <a:outerShdw blurRad="38100" dist="38100" dir="2700000" algn="tl">
                    <a:srgbClr val="000000">
                      <a:alpha val="43137"/>
                    </a:srgbClr>
                  </a:outerShdw>
                </a:effectLst>
                <a:latin typeface="Maiandra GD" pitchFamily="34" charset="0"/>
              </a:rPr>
              <a:t>Joshua </a:t>
            </a:r>
            <a:r>
              <a:rPr lang="en-US" dirty="0" smtClean="0">
                <a:solidFill>
                  <a:schemeClr val="bg1"/>
                </a:solidFill>
                <a:effectLst>
                  <a:outerShdw blurRad="38100" dist="38100" dir="2700000" algn="tl">
                    <a:srgbClr val="000000">
                      <a:alpha val="43137"/>
                    </a:srgbClr>
                  </a:outerShdw>
                </a:effectLst>
                <a:latin typeface="Maiandra GD" pitchFamily="34" charset="0"/>
              </a:rPr>
              <a:t>7:20-21 So </a:t>
            </a:r>
            <a:r>
              <a:rPr lang="en-US" dirty="0" err="1">
                <a:solidFill>
                  <a:schemeClr val="bg1"/>
                </a:solidFill>
                <a:effectLst>
                  <a:outerShdw blurRad="38100" dist="38100" dir="2700000" algn="tl">
                    <a:srgbClr val="000000">
                      <a:alpha val="43137"/>
                    </a:srgbClr>
                  </a:outerShdw>
                </a:effectLst>
                <a:latin typeface="Maiandra GD" pitchFamily="34" charset="0"/>
              </a:rPr>
              <a:t>Achan</a:t>
            </a:r>
            <a:r>
              <a:rPr lang="en-US" dirty="0">
                <a:solidFill>
                  <a:schemeClr val="bg1"/>
                </a:solidFill>
                <a:effectLst>
                  <a:outerShdw blurRad="38100" dist="38100" dir="2700000" algn="tl">
                    <a:srgbClr val="000000">
                      <a:alpha val="43137"/>
                    </a:srgbClr>
                  </a:outerShdw>
                </a:effectLst>
                <a:latin typeface="Maiandra GD" pitchFamily="34" charset="0"/>
              </a:rPr>
              <a:t> answered Joshua and said, “Truly, I have sinned against the LORD, the God of Israel, and this is what I did:  when I saw among the spoil a beautiful mantle from Shinar and two hundred shekels of silver and a bar of gold fifty shekels in weight, then I coveted them and took them; and behold, </a:t>
            </a:r>
            <a:r>
              <a:rPr lang="en-US" dirty="0">
                <a:solidFill>
                  <a:srgbClr val="FFFF00"/>
                </a:solidFill>
                <a:effectLst>
                  <a:outerShdw blurRad="38100" dist="38100" dir="2700000" algn="tl">
                    <a:srgbClr val="000000">
                      <a:alpha val="43137"/>
                    </a:srgbClr>
                  </a:outerShdw>
                </a:effectLst>
                <a:latin typeface="Maiandra GD" pitchFamily="34" charset="0"/>
              </a:rPr>
              <a:t>they are concealed in the earth inside my tent </a:t>
            </a:r>
            <a:r>
              <a:rPr lang="en-US" dirty="0">
                <a:solidFill>
                  <a:schemeClr val="bg1"/>
                </a:solidFill>
                <a:effectLst>
                  <a:outerShdw blurRad="38100" dist="38100" dir="2700000" algn="tl">
                    <a:srgbClr val="000000">
                      <a:alpha val="43137"/>
                    </a:srgbClr>
                  </a:outerShdw>
                </a:effectLst>
                <a:latin typeface="Maiandra GD" pitchFamily="34" charset="0"/>
              </a:rPr>
              <a:t>with the silver underneath it.” </a:t>
            </a:r>
          </a:p>
        </p:txBody>
      </p:sp>
      <p:pic>
        <p:nvPicPr>
          <p:cNvPr id="4" name="Picture 2" descr="http://gd.curiouscause.com/wp-content/uploads/2009/12/project02_guilt.jpg">
            <a:hlinkClick r:id="rId3"/>
          </p:cNvPr>
          <p:cNvPicPr>
            <a:picLocks noChangeAspect="1" noChangeArrowheads="1"/>
          </p:cNvPicPr>
          <p:nvPr/>
        </p:nvPicPr>
        <p:blipFill>
          <a:blip r:embed="rId4" cstate="print"/>
          <a:srcRect/>
          <a:stretch>
            <a:fillRect/>
          </a:stretch>
        </p:blipFill>
        <p:spPr bwMode="auto">
          <a:xfrm>
            <a:off x="8382000" y="457199"/>
            <a:ext cx="762000" cy="1219201"/>
          </a:xfrm>
          <a:prstGeom prst="rect">
            <a:avLst/>
          </a:prstGeom>
          <a:noFill/>
        </p:spPr>
      </p:pic>
      <p:pic>
        <p:nvPicPr>
          <p:cNvPr id="5" name="Picture 2" descr="http://gd.curiouscause.com/wp-content/uploads/2009/12/project02_guilt.jpg">
            <a:hlinkClick r:id="rId3"/>
          </p:cNvPr>
          <p:cNvPicPr>
            <a:picLocks noChangeAspect="1" noChangeArrowheads="1"/>
          </p:cNvPicPr>
          <p:nvPr/>
        </p:nvPicPr>
        <p:blipFill>
          <a:blip r:embed="rId4" cstate="print"/>
          <a:srcRect/>
          <a:stretch>
            <a:fillRect/>
          </a:stretch>
        </p:blipFill>
        <p:spPr bwMode="auto">
          <a:xfrm>
            <a:off x="8382000" y="1828799"/>
            <a:ext cx="762000" cy="1219201"/>
          </a:xfrm>
          <a:prstGeom prst="rect">
            <a:avLst/>
          </a:prstGeom>
          <a:noFill/>
        </p:spPr>
      </p:pic>
      <p:pic>
        <p:nvPicPr>
          <p:cNvPr id="6" name="Picture 2" descr="http://gd.curiouscause.com/wp-content/uploads/2009/12/project02_guilt.jpg">
            <a:hlinkClick r:id="rId3"/>
          </p:cNvPr>
          <p:cNvPicPr>
            <a:picLocks noChangeAspect="1" noChangeArrowheads="1"/>
          </p:cNvPicPr>
          <p:nvPr/>
        </p:nvPicPr>
        <p:blipFill>
          <a:blip r:embed="rId4" cstate="print"/>
          <a:srcRect/>
          <a:stretch>
            <a:fillRect/>
          </a:stretch>
        </p:blipFill>
        <p:spPr bwMode="auto">
          <a:xfrm>
            <a:off x="8382000" y="3200399"/>
            <a:ext cx="762000" cy="1219201"/>
          </a:xfrm>
          <a:prstGeom prst="rect">
            <a:avLst/>
          </a:prstGeom>
          <a:noFill/>
        </p:spPr>
      </p:pic>
      <p:pic>
        <p:nvPicPr>
          <p:cNvPr id="7" name="Picture 2" descr="http://gd.curiouscause.com/wp-content/uploads/2009/12/project02_guilt.jpg">
            <a:hlinkClick r:id="rId3"/>
          </p:cNvPr>
          <p:cNvPicPr>
            <a:picLocks noChangeAspect="1" noChangeArrowheads="1"/>
          </p:cNvPicPr>
          <p:nvPr/>
        </p:nvPicPr>
        <p:blipFill>
          <a:blip r:embed="rId4" cstate="print"/>
          <a:srcRect/>
          <a:stretch>
            <a:fillRect/>
          </a:stretch>
        </p:blipFill>
        <p:spPr bwMode="auto">
          <a:xfrm>
            <a:off x="8382000" y="4571999"/>
            <a:ext cx="762000" cy="1219201"/>
          </a:xfrm>
          <a:prstGeom prst="rect">
            <a:avLst/>
          </a:prstGeom>
          <a:noFill/>
        </p:spPr>
      </p:pic>
    </p:spTree>
  </p:cSld>
  <p:clrMapOvr>
    <a:masterClrMapping/>
  </p:clrMapOvr>
  <p:transition spd="slow">
    <p:strips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descr="082_A_JuiceDrop"/>
          <p:cNvPicPr>
            <a:picLocks noChangeAspect="1" noChangeArrowheads="1"/>
          </p:cNvPicPr>
          <p:nvPr/>
        </p:nvPicPr>
        <p:blipFill>
          <a:blip r:embed="rId2" cstate="print"/>
          <a:srcRect/>
          <a:stretch>
            <a:fillRect/>
          </a:stretch>
        </p:blipFill>
        <p:spPr>
          <a:xfrm>
            <a:off x="0" y="0"/>
            <a:ext cx="9144000" cy="6859588"/>
          </a:xfrm>
          <a:prstGeom prst="rect">
            <a:avLst/>
          </a:prstGeom>
          <a:noFill/>
        </p:spPr>
      </p:pic>
      <p:sp>
        <p:nvSpPr>
          <p:cNvPr id="30722" name="TextBox 3"/>
          <p:cNvSpPr txBox="1">
            <a:spLocks noChangeArrowheads="1"/>
          </p:cNvSpPr>
          <p:nvPr/>
        </p:nvSpPr>
        <p:spPr bwMode="auto">
          <a:xfrm>
            <a:off x="304800" y="304800"/>
            <a:ext cx="8153400" cy="2062103"/>
          </a:xfrm>
          <a:prstGeom prst="rect">
            <a:avLst/>
          </a:prstGeom>
          <a:noFill/>
          <a:ln w="9525">
            <a:noFill/>
            <a:miter lim="800000"/>
            <a:headEnd/>
            <a:tailEnd/>
          </a:ln>
        </p:spPr>
        <p:txBody>
          <a:bodyPr>
            <a:spAutoFit/>
          </a:bodyPr>
          <a:lstStyle/>
          <a:p>
            <a:r>
              <a:rPr lang="en-US" dirty="0">
                <a:solidFill>
                  <a:schemeClr val="bg1"/>
                </a:solidFill>
                <a:effectLst>
                  <a:outerShdw blurRad="38100" dist="38100" dir="2700000" algn="tl">
                    <a:srgbClr val="000000">
                      <a:alpha val="43137"/>
                    </a:srgbClr>
                  </a:outerShdw>
                </a:effectLst>
                <a:latin typeface="Maiandra GD" pitchFamily="34" charset="0"/>
              </a:rPr>
              <a:t>Acts </a:t>
            </a:r>
            <a:r>
              <a:rPr lang="en-US" dirty="0" smtClean="0">
                <a:solidFill>
                  <a:schemeClr val="bg1"/>
                </a:solidFill>
                <a:effectLst>
                  <a:outerShdw blurRad="38100" dist="38100" dir="2700000" algn="tl">
                    <a:srgbClr val="000000">
                      <a:alpha val="43137"/>
                    </a:srgbClr>
                  </a:outerShdw>
                </a:effectLst>
                <a:latin typeface="Maiandra GD" pitchFamily="34" charset="0"/>
              </a:rPr>
              <a:t>2:37 Now </a:t>
            </a:r>
            <a:r>
              <a:rPr lang="en-US" dirty="0">
                <a:solidFill>
                  <a:schemeClr val="bg1"/>
                </a:solidFill>
                <a:effectLst>
                  <a:outerShdw blurRad="38100" dist="38100" dir="2700000" algn="tl">
                    <a:srgbClr val="000000">
                      <a:alpha val="43137"/>
                    </a:srgbClr>
                  </a:outerShdw>
                </a:effectLst>
                <a:latin typeface="Maiandra GD" pitchFamily="34" charset="0"/>
              </a:rPr>
              <a:t>when they heard </a:t>
            </a:r>
            <a:r>
              <a:rPr lang="en-US" i="1" dirty="0">
                <a:solidFill>
                  <a:schemeClr val="bg1"/>
                </a:solidFill>
                <a:effectLst>
                  <a:outerShdw blurRad="38100" dist="38100" dir="2700000" algn="tl">
                    <a:srgbClr val="000000">
                      <a:alpha val="43137"/>
                    </a:srgbClr>
                  </a:outerShdw>
                </a:effectLst>
                <a:latin typeface="Maiandra GD" pitchFamily="34" charset="0"/>
              </a:rPr>
              <a:t>this</a:t>
            </a:r>
            <a:r>
              <a:rPr lang="en-US" dirty="0">
                <a:solidFill>
                  <a:schemeClr val="bg1"/>
                </a:solidFill>
                <a:effectLst>
                  <a:outerShdw blurRad="38100" dist="38100" dir="2700000" algn="tl">
                    <a:srgbClr val="000000">
                      <a:alpha val="43137"/>
                    </a:srgbClr>
                  </a:outerShdw>
                </a:effectLst>
                <a:latin typeface="Maiandra GD" pitchFamily="34" charset="0"/>
              </a:rPr>
              <a:t>, they were </a:t>
            </a:r>
            <a:r>
              <a:rPr lang="en-US" dirty="0">
                <a:solidFill>
                  <a:srgbClr val="FFFF00"/>
                </a:solidFill>
                <a:effectLst>
                  <a:outerShdw blurRad="38100" dist="38100" dir="2700000" algn="tl">
                    <a:srgbClr val="000000">
                      <a:alpha val="43137"/>
                    </a:srgbClr>
                  </a:outerShdw>
                </a:effectLst>
                <a:latin typeface="Maiandra GD" pitchFamily="34" charset="0"/>
              </a:rPr>
              <a:t>pierced to the heart</a:t>
            </a:r>
            <a:r>
              <a:rPr lang="en-US" dirty="0">
                <a:solidFill>
                  <a:schemeClr val="bg1"/>
                </a:solidFill>
                <a:effectLst>
                  <a:outerShdw blurRad="38100" dist="38100" dir="2700000" algn="tl">
                    <a:srgbClr val="000000">
                      <a:alpha val="43137"/>
                    </a:srgbClr>
                  </a:outerShdw>
                </a:effectLst>
                <a:latin typeface="Maiandra GD" pitchFamily="34" charset="0"/>
              </a:rPr>
              <a:t>, and said to Peter and the rest of the apostles, “Brethren, what shall we do?” </a:t>
            </a:r>
          </a:p>
        </p:txBody>
      </p:sp>
      <p:pic>
        <p:nvPicPr>
          <p:cNvPr id="8194" name="Picture 2" descr="http://www.mushin.eu/en/blog/wp-content/uploads/2008/11/guilt.jpg"/>
          <p:cNvPicPr>
            <a:picLocks noChangeAspect="1" noChangeArrowheads="1"/>
          </p:cNvPicPr>
          <p:nvPr/>
        </p:nvPicPr>
        <p:blipFill>
          <a:blip r:embed="rId3" cstate="print"/>
          <a:srcRect/>
          <a:stretch>
            <a:fillRect/>
          </a:stretch>
        </p:blipFill>
        <p:spPr bwMode="auto">
          <a:xfrm>
            <a:off x="304800" y="3505200"/>
            <a:ext cx="3371850" cy="2400300"/>
          </a:xfrm>
          <a:prstGeom prst="rect">
            <a:avLst/>
          </a:prstGeom>
          <a:noFill/>
        </p:spPr>
      </p:pic>
      <p:sp>
        <p:nvSpPr>
          <p:cNvPr id="3" name="Rectangle 2"/>
          <p:cNvSpPr/>
          <p:nvPr/>
        </p:nvSpPr>
        <p:spPr>
          <a:xfrm>
            <a:off x="2743200" y="2667000"/>
            <a:ext cx="4572000" cy="2554545"/>
          </a:xfrm>
          <a:prstGeom prst="rect">
            <a:avLst/>
          </a:prstGeom>
          <a:solidFill>
            <a:srgbClr val="FFFF00"/>
          </a:solidFill>
          <a:ln>
            <a:solidFill>
              <a:schemeClr val="tx1"/>
            </a:solidFill>
          </a:ln>
        </p:spPr>
        <p:txBody>
          <a:bodyPr>
            <a:spAutoFit/>
          </a:bodyPr>
          <a:lstStyle/>
          <a:p>
            <a:r>
              <a:rPr lang="en-US" dirty="0" smtClean="0">
                <a:effectLst>
                  <a:outerShdw blurRad="38100" dist="38100" dir="2700000" algn="tl">
                    <a:srgbClr val="000000">
                      <a:alpha val="43137"/>
                    </a:srgbClr>
                  </a:outerShdw>
                </a:effectLst>
                <a:latin typeface="Maiandra GD" pitchFamily="34" charset="0"/>
              </a:rPr>
              <a:t>Acts 5:33 But when they heard this, they were </a:t>
            </a:r>
            <a:r>
              <a:rPr lang="en-US" dirty="0" smtClean="0">
                <a:solidFill>
                  <a:srgbClr val="FF0000"/>
                </a:solidFill>
                <a:effectLst>
                  <a:outerShdw blurRad="38100" dist="38100" dir="2700000" algn="tl">
                    <a:srgbClr val="000000">
                      <a:alpha val="43137"/>
                    </a:srgbClr>
                  </a:outerShdw>
                </a:effectLst>
                <a:latin typeface="Maiandra GD" pitchFamily="34" charset="0"/>
              </a:rPr>
              <a:t>cut to the quick </a:t>
            </a:r>
            <a:r>
              <a:rPr lang="en-US" dirty="0" smtClean="0">
                <a:effectLst>
                  <a:outerShdw blurRad="38100" dist="38100" dir="2700000" algn="tl">
                    <a:srgbClr val="000000">
                      <a:alpha val="43137"/>
                    </a:srgbClr>
                  </a:outerShdw>
                </a:effectLst>
                <a:latin typeface="Maiandra GD" pitchFamily="34" charset="0"/>
              </a:rPr>
              <a:t>and intended to kill them</a:t>
            </a:r>
            <a:r>
              <a:rPr lang="en-US" dirty="0" smtClean="0"/>
              <a:t>. </a:t>
            </a:r>
            <a:endParaRPr lang="en-US" dirty="0"/>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106_E_JuiceDrop"/>
          <p:cNvPicPr>
            <a:picLocks noChangeAspect="1" noChangeArrowheads="1"/>
          </p:cNvPicPr>
          <p:nvPr/>
        </p:nvPicPr>
        <p:blipFill>
          <a:blip r:embed="rId2" cstate="print"/>
          <a:srcRect/>
          <a:stretch>
            <a:fillRect/>
          </a:stretch>
        </p:blipFill>
        <p:spPr bwMode="auto">
          <a:xfrm>
            <a:off x="0" y="0"/>
            <a:ext cx="9144000" cy="2895600"/>
          </a:xfrm>
          <a:prstGeom prst="rect">
            <a:avLst/>
          </a:prstGeom>
          <a:noFill/>
        </p:spPr>
      </p:pic>
      <p:pic>
        <p:nvPicPr>
          <p:cNvPr id="5" name="Picture 4" descr="holding pocket watch.jpg"/>
          <p:cNvPicPr>
            <a:picLocks noChangeAspect="1"/>
          </p:cNvPicPr>
          <p:nvPr/>
        </p:nvPicPr>
        <p:blipFill>
          <a:blip r:embed="rId3" cstate="print"/>
          <a:stretch>
            <a:fillRect/>
          </a:stretch>
        </p:blipFill>
        <p:spPr>
          <a:xfrm>
            <a:off x="2971800" y="2971800"/>
            <a:ext cx="4131564" cy="3528060"/>
          </a:xfrm>
          <a:prstGeom prst="rect">
            <a:avLst/>
          </a:prstGeom>
        </p:spPr>
      </p:pic>
      <p:sp>
        <p:nvSpPr>
          <p:cNvPr id="34818" name="TextBox 3"/>
          <p:cNvSpPr txBox="1">
            <a:spLocks noChangeArrowheads="1"/>
          </p:cNvSpPr>
          <p:nvPr/>
        </p:nvSpPr>
        <p:spPr bwMode="auto">
          <a:xfrm>
            <a:off x="2667000" y="259140"/>
            <a:ext cx="5943600" cy="1569660"/>
          </a:xfrm>
          <a:prstGeom prst="rect">
            <a:avLst/>
          </a:prstGeom>
          <a:noFill/>
          <a:ln w="9525">
            <a:noFill/>
            <a:miter lim="800000"/>
            <a:headEnd/>
            <a:tailEnd/>
          </a:ln>
        </p:spPr>
        <p:txBody>
          <a:bodyPr wrap="square">
            <a:spAutoFit/>
          </a:bodyPr>
          <a:lstStyle/>
          <a:p>
            <a:pPr algn="ctr"/>
            <a:r>
              <a:rPr lang="en-US" b="0" dirty="0"/>
              <a:t>When you violate your conscience, you feel like you’ve actually done wrong</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fade">
                                      <p:cBhvr>
                                        <p:cTn id="7" dur="1000"/>
                                        <p:tgtEl>
                                          <p:spTgt spid="34818">
                                            <p:txEl>
                                              <p:pRg st="0" end="0"/>
                                            </p:txEl>
                                          </p:spTgt>
                                        </p:tgtEl>
                                      </p:cBhvr>
                                    </p:animEffect>
                                    <p:anim calcmode="lin" valueType="num">
                                      <p:cBhvr>
                                        <p:cTn id="8" dur="1000" fill="hold"/>
                                        <p:tgtEl>
                                          <p:spTgt spid="348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8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060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5842" name="TextBox 3"/>
          <p:cNvSpPr txBox="1">
            <a:spLocks noChangeArrowheads="1"/>
          </p:cNvSpPr>
          <p:nvPr/>
        </p:nvSpPr>
        <p:spPr bwMode="auto">
          <a:xfrm>
            <a:off x="533400" y="304800"/>
            <a:ext cx="8077200" cy="584775"/>
          </a:xfrm>
          <a:prstGeom prst="rect">
            <a:avLst/>
          </a:prstGeom>
          <a:noFill/>
          <a:ln w="9525">
            <a:noFill/>
            <a:miter lim="800000"/>
            <a:headEnd/>
            <a:tailEnd/>
          </a:ln>
        </p:spPr>
        <p:txBody>
          <a:bodyPr>
            <a:spAutoFit/>
          </a:bodyPr>
          <a:lstStyle/>
          <a:p>
            <a:pPr algn="ctr"/>
            <a:r>
              <a:rPr lang="en-US" b="0" dirty="0">
                <a:solidFill>
                  <a:srgbClr val="FFFF00"/>
                </a:solidFill>
                <a:latin typeface="BattleLines" pitchFamily="34" charset="0"/>
              </a:rPr>
              <a:t>We see examples of people living without guardrails</a:t>
            </a:r>
          </a:p>
        </p:txBody>
      </p:sp>
      <p:sp>
        <p:nvSpPr>
          <p:cNvPr id="3" name="Rectangle 2"/>
          <p:cNvSpPr/>
          <p:nvPr/>
        </p:nvSpPr>
        <p:spPr>
          <a:xfrm>
            <a:off x="381000" y="1371600"/>
            <a:ext cx="3962400" cy="3539430"/>
          </a:xfrm>
          <a:prstGeom prst="rect">
            <a:avLst/>
          </a:prstGeom>
          <a:solidFill>
            <a:schemeClr val="bg1"/>
          </a:solidFill>
          <a:ln>
            <a:solidFill>
              <a:schemeClr val="tx1"/>
            </a:solidFill>
          </a:ln>
        </p:spPr>
        <p:txBody>
          <a:bodyPr wrap="square">
            <a:spAutoFit/>
          </a:bodyPr>
          <a:lstStyle/>
          <a:p>
            <a:r>
              <a:rPr lang="en-US" dirty="0" smtClean="0">
                <a:effectLst>
                  <a:outerShdw blurRad="38100" dist="38100" dir="2700000" algn="tl">
                    <a:srgbClr val="000000">
                      <a:alpha val="43137"/>
                    </a:srgbClr>
                  </a:outerShdw>
                </a:effectLst>
              </a:rPr>
              <a:t>1 Timothy 4:2 by means of the hypocrisy of liars </a:t>
            </a:r>
            <a:r>
              <a:rPr lang="en-US" dirty="0" smtClean="0">
                <a:solidFill>
                  <a:srgbClr val="FF0000"/>
                </a:solidFill>
                <a:effectLst>
                  <a:outerShdw blurRad="38100" dist="38100" dir="2700000" algn="tl">
                    <a:srgbClr val="000000">
                      <a:alpha val="43137"/>
                    </a:srgbClr>
                  </a:outerShdw>
                </a:effectLst>
              </a:rPr>
              <a:t>seared in their own conscience </a:t>
            </a:r>
            <a:r>
              <a:rPr lang="en-US" dirty="0" smtClean="0">
                <a:effectLst>
                  <a:outerShdw blurRad="38100" dist="38100" dir="2700000" algn="tl">
                    <a:srgbClr val="000000">
                      <a:alpha val="43137"/>
                    </a:srgbClr>
                  </a:outerShdw>
                </a:effectLst>
              </a:rPr>
              <a:t>as with a branding iron, </a:t>
            </a:r>
            <a:endParaRPr lang="en-US" dirty="0">
              <a:effectLst>
                <a:outerShdw blurRad="38100" dist="38100" dir="2700000" algn="tl">
                  <a:srgbClr val="000000">
                    <a:alpha val="43137"/>
                  </a:srgbClr>
                </a:outerShdw>
              </a:effectLst>
            </a:endParaRPr>
          </a:p>
        </p:txBody>
      </p:sp>
      <p:sp>
        <p:nvSpPr>
          <p:cNvPr id="4" name="Rectangle 3"/>
          <p:cNvSpPr/>
          <p:nvPr/>
        </p:nvSpPr>
        <p:spPr>
          <a:xfrm>
            <a:off x="4419600" y="1143000"/>
            <a:ext cx="4572000" cy="4524315"/>
          </a:xfrm>
          <a:prstGeom prst="rect">
            <a:avLst/>
          </a:prstGeom>
          <a:solidFill>
            <a:schemeClr val="bg1"/>
          </a:solidFill>
          <a:ln>
            <a:solidFill>
              <a:schemeClr val="tx1"/>
            </a:solidFill>
          </a:ln>
        </p:spPr>
        <p:txBody>
          <a:bodyPr>
            <a:spAutoFit/>
          </a:bodyPr>
          <a:lstStyle/>
          <a:p>
            <a:r>
              <a:rPr lang="en-US" dirty="0" smtClean="0"/>
              <a:t>Hebrews 3:13</a:t>
            </a:r>
          </a:p>
          <a:p>
            <a:r>
              <a:rPr lang="en-US" dirty="0" smtClean="0"/>
              <a:t> But encourage one another day after day, as long as it is </a:t>
            </a:r>
            <a:r>
              <a:rPr lang="en-US" i="1" dirty="0" smtClean="0"/>
              <a:t>still</a:t>
            </a:r>
            <a:r>
              <a:rPr lang="en-US" dirty="0" smtClean="0"/>
              <a:t> called “Today,” so that none of you will be </a:t>
            </a:r>
            <a:r>
              <a:rPr lang="en-US" dirty="0" smtClean="0">
                <a:solidFill>
                  <a:srgbClr val="FF0000"/>
                </a:solidFill>
              </a:rPr>
              <a:t>hardened</a:t>
            </a:r>
            <a:r>
              <a:rPr lang="en-US" dirty="0" smtClean="0"/>
              <a:t> by the deceitfulness of sin. </a:t>
            </a:r>
            <a:endParaRPr lang="en-US" dirty="0"/>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110949_pixel_field_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8914" name="Rectangle 4"/>
          <p:cNvSpPr>
            <a:spLocks noChangeArrowheads="1"/>
          </p:cNvSpPr>
          <p:nvPr/>
        </p:nvSpPr>
        <p:spPr bwMode="auto">
          <a:xfrm>
            <a:off x="533400" y="428625"/>
            <a:ext cx="8305800" cy="2062103"/>
          </a:xfrm>
          <a:prstGeom prst="rect">
            <a:avLst/>
          </a:prstGeom>
          <a:solidFill>
            <a:schemeClr val="bg1"/>
          </a:solidFill>
          <a:ln w="9525">
            <a:noFill/>
            <a:miter lim="800000"/>
            <a:headEnd/>
            <a:tailEnd/>
          </a:ln>
        </p:spPr>
        <p:txBody>
          <a:bodyPr>
            <a:spAutoFit/>
          </a:bodyPr>
          <a:lstStyle/>
          <a:p>
            <a:r>
              <a:rPr lang="en-US" dirty="0">
                <a:effectLst>
                  <a:outerShdw blurRad="38100" dist="38100" dir="2700000" algn="tl">
                    <a:srgbClr val="000000">
                      <a:alpha val="43137"/>
                    </a:srgbClr>
                  </a:outerShdw>
                </a:effectLst>
                <a:latin typeface="Maiandra GD" pitchFamily="34" charset="0"/>
              </a:rPr>
              <a:t>Ephesians </a:t>
            </a:r>
            <a:r>
              <a:rPr lang="en-US" dirty="0" smtClean="0">
                <a:effectLst>
                  <a:outerShdw blurRad="38100" dist="38100" dir="2700000" algn="tl">
                    <a:srgbClr val="000000">
                      <a:alpha val="43137"/>
                    </a:srgbClr>
                  </a:outerShdw>
                </a:effectLst>
                <a:latin typeface="Maiandra GD" pitchFamily="34" charset="0"/>
              </a:rPr>
              <a:t>4:19 and </a:t>
            </a:r>
            <a:r>
              <a:rPr lang="en-US" dirty="0">
                <a:effectLst>
                  <a:outerShdw blurRad="38100" dist="38100" dir="2700000" algn="tl">
                    <a:srgbClr val="000000">
                      <a:alpha val="43137"/>
                    </a:srgbClr>
                  </a:outerShdw>
                </a:effectLst>
                <a:latin typeface="Maiandra GD" pitchFamily="34" charset="0"/>
              </a:rPr>
              <a:t>they, having become </a:t>
            </a:r>
            <a:r>
              <a:rPr lang="en-US" dirty="0">
                <a:solidFill>
                  <a:srgbClr val="FF0000"/>
                </a:solidFill>
                <a:effectLst>
                  <a:outerShdw blurRad="38100" dist="38100" dir="2700000" algn="tl">
                    <a:srgbClr val="000000">
                      <a:alpha val="43137"/>
                    </a:srgbClr>
                  </a:outerShdw>
                </a:effectLst>
                <a:latin typeface="Maiandra GD" pitchFamily="34" charset="0"/>
              </a:rPr>
              <a:t>callous</a:t>
            </a:r>
            <a:r>
              <a:rPr lang="en-US" dirty="0">
                <a:effectLst>
                  <a:outerShdw blurRad="38100" dist="38100" dir="2700000" algn="tl">
                    <a:srgbClr val="000000">
                      <a:alpha val="43137"/>
                    </a:srgbClr>
                  </a:outerShdw>
                </a:effectLst>
                <a:latin typeface="Maiandra GD" pitchFamily="34" charset="0"/>
              </a:rPr>
              <a:t>, have given themselves over to sensuality for the practice of every kind of impurity with greediness. </a:t>
            </a:r>
          </a:p>
        </p:txBody>
      </p:sp>
      <p:pic>
        <p:nvPicPr>
          <p:cNvPr id="4" name="Picture 3" descr="indifference.jpg"/>
          <p:cNvPicPr>
            <a:picLocks noChangeAspect="1"/>
          </p:cNvPicPr>
          <p:nvPr/>
        </p:nvPicPr>
        <p:blipFill>
          <a:blip r:embed="rId3" cstate="print"/>
          <a:stretch>
            <a:fillRect/>
          </a:stretch>
        </p:blipFill>
        <p:spPr>
          <a:xfrm>
            <a:off x="3429000" y="3048000"/>
            <a:ext cx="3048000" cy="2286000"/>
          </a:xfrm>
          <a:prstGeom prst="rect">
            <a:avLst/>
          </a:prstGeom>
        </p:spPr>
      </p:pic>
    </p:spTree>
  </p:cSld>
  <p:clrMapOvr>
    <a:masterClrMapping/>
  </p:clrMapOvr>
  <p:transition spd="slow">
    <p:push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32_A_Paper.jpg"/>
          <p:cNvPicPr>
            <a:picLocks noChangeAspect="1"/>
          </p:cNvPicPr>
          <p:nvPr/>
        </p:nvPicPr>
        <p:blipFill>
          <a:blip r:embed="rId2" cstate="print"/>
          <a:stretch>
            <a:fillRect/>
          </a:stretch>
        </p:blipFill>
        <p:spPr>
          <a:xfrm>
            <a:off x="0" y="0"/>
            <a:ext cx="9144000" cy="6858000"/>
          </a:xfrm>
          <a:prstGeom prst="rect">
            <a:avLst/>
          </a:prstGeom>
        </p:spPr>
      </p:pic>
      <p:sp>
        <p:nvSpPr>
          <p:cNvPr id="39938" name="TextBox 3"/>
          <p:cNvSpPr txBox="1">
            <a:spLocks noChangeArrowheads="1"/>
          </p:cNvSpPr>
          <p:nvPr/>
        </p:nvSpPr>
        <p:spPr bwMode="auto">
          <a:xfrm>
            <a:off x="304800" y="228600"/>
            <a:ext cx="8686800" cy="3539430"/>
          </a:xfrm>
          <a:prstGeom prst="rect">
            <a:avLst/>
          </a:prstGeom>
          <a:solidFill>
            <a:srgbClr val="FFFFFF">
              <a:alpha val="50196"/>
            </a:srgbClr>
          </a:solidFill>
          <a:ln w="9525">
            <a:noFill/>
            <a:miter lim="800000"/>
            <a:headEnd/>
            <a:tailEnd/>
          </a:ln>
        </p:spPr>
        <p:txBody>
          <a:bodyPr wrap="square">
            <a:spAutoFit/>
          </a:bodyPr>
          <a:lstStyle/>
          <a:p>
            <a:r>
              <a:rPr lang="en-US" dirty="0">
                <a:effectLst>
                  <a:outerShdw blurRad="38100" dist="38100" dir="2700000" algn="tl">
                    <a:srgbClr val="000000">
                      <a:alpha val="43137"/>
                    </a:srgbClr>
                  </a:outerShdw>
                </a:effectLst>
                <a:latin typeface="Maiandra GD" pitchFamily="34" charset="0"/>
              </a:rPr>
              <a:t>Jeremiah </a:t>
            </a:r>
            <a:r>
              <a:rPr lang="en-US" dirty="0" smtClean="0">
                <a:effectLst>
                  <a:outerShdw blurRad="38100" dist="38100" dir="2700000" algn="tl">
                    <a:srgbClr val="000000">
                      <a:alpha val="43137"/>
                    </a:srgbClr>
                  </a:outerShdw>
                </a:effectLst>
                <a:latin typeface="Maiandra GD" pitchFamily="34" charset="0"/>
              </a:rPr>
              <a:t>6:15“Were </a:t>
            </a:r>
            <a:r>
              <a:rPr lang="en-US" dirty="0">
                <a:effectLst>
                  <a:outerShdw blurRad="38100" dist="38100" dir="2700000" algn="tl">
                    <a:srgbClr val="000000">
                      <a:alpha val="43137"/>
                    </a:srgbClr>
                  </a:outerShdw>
                </a:effectLst>
                <a:latin typeface="Maiandra GD" pitchFamily="34" charset="0"/>
              </a:rPr>
              <a:t>they ashamed because of the abomination they have </a:t>
            </a:r>
            <a:r>
              <a:rPr lang="en-US" dirty="0" smtClean="0">
                <a:effectLst>
                  <a:outerShdw blurRad="38100" dist="38100" dir="2700000" algn="tl">
                    <a:srgbClr val="000000">
                      <a:alpha val="43137"/>
                    </a:srgbClr>
                  </a:outerShdw>
                </a:effectLst>
                <a:latin typeface="Maiandra GD" pitchFamily="34" charset="0"/>
              </a:rPr>
              <a:t>done? They </a:t>
            </a:r>
            <a:r>
              <a:rPr lang="en-US" dirty="0">
                <a:effectLst>
                  <a:outerShdw blurRad="38100" dist="38100" dir="2700000" algn="tl">
                    <a:srgbClr val="000000">
                      <a:alpha val="43137"/>
                    </a:srgbClr>
                  </a:outerShdw>
                </a:effectLst>
                <a:latin typeface="Maiandra GD" pitchFamily="34" charset="0"/>
              </a:rPr>
              <a:t>were not even ashamed at all; </a:t>
            </a:r>
            <a:r>
              <a:rPr lang="en-US" dirty="0" smtClean="0">
                <a:solidFill>
                  <a:srgbClr val="FFFF00"/>
                </a:solidFill>
                <a:effectLst>
                  <a:outerShdw blurRad="38100" dist="38100" dir="2700000" algn="tl">
                    <a:srgbClr val="000000">
                      <a:alpha val="43137"/>
                    </a:srgbClr>
                  </a:outerShdw>
                </a:effectLst>
                <a:latin typeface="Maiandra GD" pitchFamily="34" charset="0"/>
              </a:rPr>
              <a:t>They </a:t>
            </a:r>
            <a:r>
              <a:rPr lang="en-US" dirty="0">
                <a:solidFill>
                  <a:srgbClr val="FFFF00"/>
                </a:solidFill>
                <a:effectLst>
                  <a:outerShdw blurRad="38100" dist="38100" dir="2700000" algn="tl">
                    <a:srgbClr val="000000">
                      <a:alpha val="43137"/>
                    </a:srgbClr>
                  </a:outerShdw>
                </a:effectLst>
                <a:latin typeface="Maiandra GD" pitchFamily="34" charset="0"/>
              </a:rPr>
              <a:t>did not even know how to blush</a:t>
            </a:r>
            <a:r>
              <a:rPr lang="en-US" dirty="0">
                <a:effectLst>
                  <a:outerShdw blurRad="38100" dist="38100" dir="2700000" algn="tl">
                    <a:srgbClr val="000000">
                      <a:alpha val="43137"/>
                    </a:srgbClr>
                  </a:outerShdw>
                </a:effectLst>
                <a:latin typeface="Maiandra GD" pitchFamily="34" charset="0"/>
              </a:rPr>
              <a:t>. </a:t>
            </a:r>
            <a:r>
              <a:rPr lang="en-US" dirty="0" smtClean="0">
                <a:effectLst>
                  <a:outerShdw blurRad="38100" dist="38100" dir="2700000" algn="tl">
                    <a:srgbClr val="000000">
                      <a:alpha val="43137"/>
                    </a:srgbClr>
                  </a:outerShdw>
                </a:effectLst>
                <a:latin typeface="Maiandra GD" pitchFamily="34" charset="0"/>
              </a:rPr>
              <a:t>Therefore </a:t>
            </a:r>
            <a:r>
              <a:rPr lang="en-US" dirty="0">
                <a:effectLst>
                  <a:outerShdw blurRad="38100" dist="38100" dir="2700000" algn="tl">
                    <a:srgbClr val="000000">
                      <a:alpha val="43137"/>
                    </a:srgbClr>
                  </a:outerShdw>
                </a:effectLst>
                <a:latin typeface="Maiandra GD" pitchFamily="34" charset="0"/>
              </a:rPr>
              <a:t>they shall fall among those who fall; </a:t>
            </a:r>
            <a:r>
              <a:rPr lang="en-US" dirty="0" smtClean="0">
                <a:effectLst>
                  <a:outerShdw blurRad="38100" dist="38100" dir="2700000" algn="tl">
                    <a:srgbClr val="000000">
                      <a:alpha val="43137"/>
                    </a:srgbClr>
                  </a:outerShdw>
                </a:effectLst>
                <a:latin typeface="Maiandra GD" pitchFamily="34" charset="0"/>
              </a:rPr>
              <a:t>At </a:t>
            </a:r>
            <a:r>
              <a:rPr lang="en-US" dirty="0">
                <a:effectLst>
                  <a:outerShdw blurRad="38100" dist="38100" dir="2700000" algn="tl">
                    <a:srgbClr val="000000">
                      <a:alpha val="43137"/>
                    </a:srgbClr>
                  </a:outerShdw>
                </a:effectLst>
                <a:latin typeface="Maiandra GD" pitchFamily="34" charset="0"/>
              </a:rPr>
              <a:t>the time that I punish them, </a:t>
            </a:r>
            <a:r>
              <a:rPr lang="en-US" dirty="0" smtClean="0">
                <a:effectLst>
                  <a:outerShdw blurRad="38100" dist="38100" dir="2700000" algn="tl">
                    <a:srgbClr val="000000">
                      <a:alpha val="43137"/>
                    </a:srgbClr>
                  </a:outerShdw>
                </a:effectLst>
                <a:latin typeface="Maiandra GD" pitchFamily="34" charset="0"/>
              </a:rPr>
              <a:t>They </a:t>
            </a:r>
            <a:r>
              <a:rPr lang="en-US" dirty="0">
                <a:effectLst>
                  <a:outerShdw blurRad="38100" dist="38100" dir="2700000" algn="tl">
                    <a:srgbClr val="000000">
                      <a:alpha val="43137"/>
                    </a:srgbClr>
                  </a:outerShdw>
                </a:effectLst>
                <a:latin typeface="Maiandra GD" pitchFamily="34" charset="0"/>
              </a:rPr>
              <a:t>shall be cast down,” says the LORD. </a:t>
            </a:r>
          </a:p>
        </p:txBody>
      </p:sp>
      <p:pic>
        <p:nvPicPr>
          <p:cNvPr id="4098" name="Picture 2" descr="http://www.glamzzle.com/wp-content/uploads/2011/04/embarrassed_pic.jpg"/>
          <p:cNvPicPr>
            <a:picLocks noChangeAspect="1" noChangeArrowheads="1"/>
          </p:cNvPicPr>
          <p:nvPr/>
        </p:nvPicPr>
        <p:blipFill>
          <a:blip r:embed="rId3" cstate="print"/>
          <a:srcRect/>
          <a:stretch>
            <a:fillRect/>
          </a:stretch>
        </p:blipFill>
        <p:spPr bwMode="auto">
          <a:xfrm>
            <a:off x="3352800" y="3962400"/>
            <a:ext cx="2133600" cy="258894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jpg"/>
          <p:cNvPicPr>
            <a:picLocks noChangeAspect="1"/>
          </p:cNvPicPr>
          <p:nvPr/>
        </p:nvPicPr>
        <p:blipFill>
          <a:blip r:embed="rId2" cstate="print"/>
          <a:srcRect r="50234"/>
          <a:stretch>
            <a:fillRect/>
          </a:stretch>
        </p:blipFill>
        <p:spPr>
          <a:xfrm>
            <a:off x="0" y="0"/>
            <a:ext cx="5410200" cy="6858000"/>
          </a:xfrm>
          <a:prstGeom prst="rect">
            <a:avLst/>
          </a:prstGeom>
        </p:spPr>
      </p:pic>
      <p:sp>
        <p:nvSpPr>
          <p:cNvPr id="11" name="TextBox 10"/>
          <p:cNvSpPr txBox="1"/>
          <p:nvPr/>
        </p:nvSpPr>
        <p:spPr>
          <a:xfrm>
            <a:off x="5181600" y="533400"/>
            <a:ext cx="3962400" cy="1631216"/>
          </a:xfrm>
          <a:prstGeom prst="rect">
            <a:avLst/>
          </a:prstGeom>
          <a:noFill/>
        </p:spPr>
        <p:txBody>
          <a:bodyPr wrap="square" rtlCol="0">
            <a:spAutoFit/>
          </a:bodyPr>
          <a:lstStyle/>
          <a:p>
            <a:pPr algn="ctr"/>
            <a:r>
              <a:rPr lang="en-US" sz="10000" dirty="0" smtClean="0">
                <a:effectLst>
                  <a:outerShdw blurRad="38100" dist="38100" dir="2700000" algn="tl">
                    <a:srgbClr val="000000">
                      <a:alpha val="43137"/>
                    </a:srgbClr>
                  </a:outerShdw>
                </a:effectLst>
                <a:latin typeface="Tall Paul" pitchFamily="2" charset="0"/>
              </a:rPr>
              <a:t>Guardrails</a:t>
            </a:r>
            <a:endParaRPr lang="en-US" sz="10000" dirty="0">
              <a:effectLst>
                <a:outerShdw blurRad="38100" dist="38100" dir="2700000" algn="tl">
                  <a:srgbClr val="000000">
                    <a:alpha val="43137"/>
                  </a:srgbClr>
                </a:outerShdw>
              </a:effectLst>
              <a:latin typeface="Tall Paul" pitchFamily="2" charset="0"/>
            </a:endParaRPr>
          </a:p>
        </p:txBody>
      </p:sp>
      <p:pic>
        <p:nvPicPr>
          <p:cNvPr id="12" name="Picture 11" descr="guardrail crash.jpg"/>
          <p:cNvPicPr>
            <a:picLocks noChangeAspect="1"/>
          </p:cNvPicPr>
          <p:nvPr/>
        </p:nvPicPr>
        <p:blipFill>
          <a:blip r:embed="rId3" cstate="print"/>
          <a:stretch>
            <a:fillRect/>
          </a:stretch>
        </p:blipFill>
        <p:spPr>
          <a:xfrm rot="20793085">
            <a:off x="5849855" y="2955401"/>
            <a:ext cx="2732065" cy="2137082"/>
          </a:xfrm>
          <a:prstGeom prst="rect">
            <a:avLst/>
          </a:prstGeom>
          <a:effectLst>
            <a:glow rad="228600">
              <a:schemeClr val="accent4">
                <a:satMod val="175000"/>
                <a:alpha val="40000"/>
              </a:schemeClr>
            </a:glow>
          </a:effectLst>
        </p:spPr>
      </p:pic>
      <p:sp>
        <p:nvSpPr>
          <p:cNvPr id="5" name="TextBox 4"/>
          <p:cNvSpPr txBox="1"/>
          <p:nvPr/>
        </p:nvSpPr>
        <p:spPr>
          <a:xfrm>
            <a:off x="304800" y="228600"/>
            <a:ext cx="4800600" cy="1569660"/>
          </a:xfrm>
          <a:prstGeom prst="rect">
            <a:avLst/>
          </a:prstGeom>
          <a:noFill/>
        </p:spPr>
        <p:txBody>
          <a:bodyPr wrap="square" rtlCol="0">
            <a:spAutoFit/>
          </a:bodyPr>
          <a:lstStyle/>
          <a:p>
            <a:pPr algn="ctr"/>
            <a:r>
              <a:rPr lang="en-US" dirty="0" smtClean="0"/>
              <a:t>Living without guardrails is a life that is destined to crash</a:t>
            </a:r>
            <a:endParaRPr lang="en-US" dirty="0"/>
          </a:p>
        </p:txBody>
      </p:sp>
      <p:sp>
        <p:nvSpPr>
          <p:cNvPr id="6" name="TextBox 5"/>
          <p:cNvSpPr txBox="1"/>
          <p:nvPr/>
        </p:nvSpPr>
        <p:spPr>
          <a:xfrm>
            <a:off x="152400" y="4267200"/>
            <a:ext cx="5334000" cy="584775"/>
          </a:xfrm>
          <a:prstGeom prst="rect">
            <a:avLst/>
          </a:prstGeom>
          <a:noFill/>
        </p:spPr>
        <p:txBody>
          <a:bodyPr wrap="square" rtlCol="0">
            <a:spAutoFit/>
          </a:bodyPr>
          <a:lstStyle/>
          <a:p>
            <a:pPr>
              <a:buFont typeface="Arial" pitchFamily="34" charset="0"/>
              <a:buChar char="•"/>
            </a:pPr>
            <a:r>
              <a:rPr lang="en-US" b="0" dirty="0" smtClean="0">
                <a:solidFill>
                  <a:schemeClr val="bg1"/>
                </a:solidFill>
                <a:effectLst>
                  <a:outerShdw blurRad="38100" dist="38100" dir="2700000" algn="tl">
                    <a:srgbClr val="000000">
                      <a:alpha val="43137"/>
                    </a:srgbClr>
                  </a:outerShdw>
                </a:effectLst>
              </a:rPr>
              <a:t> Clueless to what lies ahead</a:t>
            </a:r>
            <a:endParaRPr lang="en-US" b="0"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152400" y="5105400"/>
            <a:ext cx="5257800" cy="1077218"/>
          </a:xfrm>
          <a:prstGeom prst="rect">
            <a:avLst/>
          </a:prstGeom>
          <a:noFill/>
        </p:spPr>
        <p:txBody>
          <a:bodyPr wrap="square" rtlCol="0">
            <a:spAutoFit/>
          </a:bodyPr>
          <a:lstStyle/>
          <a:p>
            <a:pPr>
              <a:buFont typeface="Arial" pitchFamily="34" charset="0"/>
              <a:buChar char="•"/>
            </a:pPr>
            <a:r>
              <a:rPr lang="en-US" b="0" dirty="0" smtClean="0">
                <a:solidFill>
                  <a:schemeClr val="bg1"/>
                </a:solidFill>
                <a:effectLst>
                  <a:outerShdw blurRad="38100" dist="38100" dir="2700000" algn="tl">
                    <a:srgbClr val="000000">
                      <a:alpha val="43137"/>
                    </a:srgbClr>
                  </a:outerShdw>
                </a:effectLst>
              </a:rPr>
              <a:t> They put self and others 	in danger</a:t>
            </a:r>
            <a:endParaRPr lang="en-US" b="0" dirty="0">
              <a:solidFill>
                <a:schemeClr val="bg1"/>
              </a:solidFill>
              <a:effectLst>
                <a:outerShdw blurRad="38100" dist="38100" dir="2700000" algn="tl">
                  <a:srgbClr val="000000">
                    <a:alpha val="43137"/>
                  </a:srgbClr>
                </a:outerShdw>
              </a:effectLst>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bixby-bridge-another[1]"/>
          <p:cNvPicPr>
            <a:picLocks noGrp="1" noChangeAspect="1" noChangeArrowheads="1"/>
          </p:cNvPicPr>
          <p:nvPr>
            <p:ph idx="1"/>
          </p:nvPr>
        </p:nvPicPr>
        <p:blipFill>
          <a:blip r:embed="rId2" cstate="print"/>
          <a:srcRect/>
          <a:stretch>
            <a:fillRect/>
          </a:stretch>
        </p:blipFill>
        <p:spPr bwMode="auto">
          <a:xfrm>
            <a:off x="0" y="0"/>
            <a:ext cx="9177372" cy="6858000"/>
          </a:xfrm>
          <a:prstGeom prst="rect">
            <a:avLst/>
          </a:prstGeom>
          <a:noFill/>
          <a:ln w="9525" algn="in">
            <a:noFill/>
            <a:miter lim="800000"/>
            <a:headEnd/>
            <a:tailEnd/>
          </a:ln>
          <a:effectLst/>
        </p:spPr>
      </p:pic>
    </p:spTree>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12.jpg"/>
          <p:cNvPicPr>
            <a:picLocks noChangeAspect="1"/>
          </p:cNvPicPr>
          <p:nvPr/>
        </p:nvPicPr>
        <p:blipFill>
          <a:blip r:embed="rId2" cstate="print"/>
          <a:stretch>
            <a:fillRect/>
          </a:stretch>
        </p:blipFill>
        <p:spPr>
          <a:xfrm>
            <a:off x="0" y="0"/>
            <a:ext cx="9144000" cy="6858000"/>
          </a:xfrm>
          <a:prstGeom prst="rect">
            <a:avLst/>
          </a:prstGeom>
        </p:spPr>
      </p:pic>
      <p:sp>
        <p:nvSpPr>
          <p:cNvPr id="48130" name="TextBox 3"/>
          <p:cNvSpPr txBox="1">
            <a:spLocks noChangeArrowheads="1"/>
          </p:cNvSpPr>
          <p:nvPr/>
        </p:nvSpPr>
        <p:spPr bwMode="auto">
          <a:xfrm>
            <a:off x="685800" y="838200"/>
            <a:ext cx="7696200" cy="584200"/>
          </a:xfrm>
          <a:prstGeom prst="rect">
            <a:avLst/>
          </a:prstGeom>
          <a:solidFill>
            <a:srgbClr val="FFFFFF">
              <a:alpha val="50196"/>
            </a:srgbClr>
          </a:solidFill>
          <a:ln w="9525">
            <a:solidFill>
              <a:schemeClr val="tx1"/>
            </a:solidFill>
            <a:miter lim="800000"/>
            <a:headEnd/>
            <a:tailEnd/>
          </a:ln>
        </p:spPr>
        <p:txBody>
          <a:bodyPr wrap="square">
            <a:spAutoFit/>
          </a:bodyPr>
          <a:lstStyle/>
          <a:p>
            <a:r>
              <a:rPr lang="en-US" dirty="0" smtClean="0">
                <a:effectLst>
                  <a:outerShdw blurRad="38100" dist="38100" dir="2700000" algn="tl">
                    <a:srgbClr val="000000">
                      <a:alpha val="43137"/>
                    </a:srgbClr>
                  </a:outerShdw>
                </a:effectLst>
                <a:latin typeface="Maiandra GD" pitchFamily="34" charset="0"/>
              </a:rPr>
              <a:t>Ephesians 4:25-5:21 </a:t>
            </a:r>
            <a:endParaRPr lang="en-US" dirty="0">
              <a:effectLst>
                <a:outerShdw blurRad="38100" dist="38100" dir="2700000" algn="tl">
                  <a:srgbClr val="000000">
                    <a:alpha val="43137"/>
                  </a:srgbClr>
                </a:outerShdw>
              </a:effectLst>
              <a:latin typeface="Maiandra GD" pitchFamily="34" charset="0"/>
            </a:endParaRPr>
          </a:p>
        </p:txBody>
      </p:sp>
      <p:sp>
        <p:nvSpPr>
          <p:cNvPr id="3" name="Rectangle 2"/>
          <p:cNvSpPr/>
          <p:nvPr/>
        </p:nvSpPr>
        <p:spPr>
          <a:xfrm>
            <a:off x="609600" y="1853625"/>
            <a:ext cx="7010400" cy="584775"/>
          </a:xfrm>
          <a:prstGeom prst="rect">
            <a:avLst/>
          </a:prstGeom>
        </p:spPr>
        <p:txBody>
          <a:bodyPr wrap="square">
            <a:spAutoFit/>
          </a:bodyPr>
          <a:lstStyle/>
          <a:p>
            <a:r>
              <a:rPr lang="en-US" b="0" dirty="0" smtClean="0"/>
              <a:t>Be careful how you walk (15)</a:t>
            </a:r>
            <a:endParaRPr lang="en-US" b="0" dirty="0"/>
          </a:p>
        </p:txBody>
      </p:sp>
      <p:sp>
        <p:nvSpPr>
          <p:cNvPr id="5" name="Rectangle 4"/>
          <p:cNvSpPr/>
          <p:nvPr/>
        </p:nvSpPr>
        <p:spPr>
          <a:xfrm>
            <a:off x="609600" y="2615625"/>
            <a:ext cx="6096000" cy="584775"/>
          </a:xfrm>
          <a:prstGeom prst="rect">
            <a:avLst/>
          </a:prstGeom>
        </p:spPr>
        <p:txBody>
          <a:bodyPr wrap="square">
            <a:spAutoFit/>
          </a:bodyPr>
          <a:lstStyle/>
          <a:p>
            <a:r>
              <a:rPr lang="en-US" b="0" dirty="0" smtClean="0"/>
              <a:t>Understand the will of God (17)</a:t>
            </a:r>
            <a:endParaRPr lang="en-US" b="0" dirty="0"/>
          </a:p>
        </p:txBody>
      </p:sp>
      <p:sp>
        <p:nvSpPr>
          <p:cNvPr id="6" name="Rectangle 5"/>
          <p:cNvSpPr/>
          <p:nvPr/>
        </p:nvSpPr>
        <p:spPr>
          <a:xfrm>
            <a:off x="609600" y="3377625"/>
            <a:ext cx="6781800" cy="584775"/>
          </a:xfrm>
          <a:prstGeom prst="rect">
            <a:avLst/>
          </a:prstGeom>
        </p:spPr>
        <p:txBody>
          <a:bodyPr wrap="square">
            <a:spAutoFit/>
          </a:bodyPr>
          <a:lstStyle/>
          <a:p>
            <a:r>
              <a:rPr lang="en-US" b="0" dirty="0" smtClean="0"/>
              <a:t>Be filled with the Spirit (18)</a:t>
            </a:r>
            <a:endParaRPr lang="en-US" b="0" dirty="0"/>
          </a:p>
        </p:txBody>
      </p:sp>
      <p:pic>
        <p:nvPicPr>
          <p:cNvPr id="8" name="Picture 2" descr="guardrails 2"/>
          <p:cNvPicPr>
            <a:picLocks noChangeAspect="1" noChangeArrowheads="1"/>
          </p:cNvPicPr>
          <p:nvPr/>
        </p:nvPicPr>
        <p:blipFill>
          <a:blip r:embed="rId3" cstate="print"/>
          <a:srcRect/>
          <a:stretch>
            <a:fillRect/>
          </a:stretch>
        </p:blipFill>
        <p:spPr bwMode="auto">
          <a:xfrm>
            <a:off x="4572000" y="4114800"/>
            <a:ext cx="2374142" cy="1828800"/>
          </a:xfrm>
          <a:prstGeom prst="rect">
            <a:avLst/>
          </a:prstGeom>
          <a:noFill/>
          <a:ln w="9525" algn="in">
            <a:noFill/>
            <a:miter lim="800000"/>
            <a:headEnd/>
            <a:tailEnd/>
          </a:ln>
          <a:effectLst/>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005_A_JuiceDrop"/>
          <p:cNvPicPr>
            <a:picLocks noChangeAspect="1" noChangeArrowheads="1"/>
          </p:cNvPicPr>
          <p:nvPr/>
        </p:nvPicPr>
        <p:blipFill>
          <a:blip r:embed="rId2" cstate="print"/>
          <a:srcRect/>
          <a:stretch>
            <a:fillRect/>
          </a:stretch>
        </p:blipFill>
        <p:spPr bwMode="auto">
          <a:xfrm>
            <a:off x="0" y="0"/>
            <a:ext cx="9144000" cy="2971800"/>
          </a:xfrm>
          <a:prstGeom prst="rect">
            <a:avLst/>
          </a:prstGeom>
          <a:noFill/>
        </p:spPr>
      </p:pic>
      <p:sp>
        <p:nvSpPr>
          <p:cNvPr id="4" name="Rounded Rectangle 3"/>
          <p:cNvSpPr/>
          <p:nvPr/>
        </p:nvSpPr>
        <p:spPr bwMode="auto">
          <a:xfrm>
            <a:off x="1295400" y="457200"/>
            <a:ext cx="7315200" cy="22860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3" name="Rounded Rectangle 2"/>
          <p:cNvSpPr/>
          <p:nvPr/>
        </p:nvSpPr>
        <p:spPr bwMode="auto">
          <a:xfrm>
            <a:off x="533400" y="152400"/>
            <a:ext cx="7924800" cy="2286000"/>
          </a:xfrm>
          <a:prstGeom prst="roundRect">
            <a:avLst/>
          </a:prstGeom>
          <a:solidFill>
            <a:srgbClr val="00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5122" name="TextBox 3"/>
          <p:cNvSpPr txBox="1">
            <a:spLocks noChangeArrowheads="1"/>
          </p:cNvSpPr>
          <p:nvPr/>
        </p:nvSpPr>
        <p:spPr bwMode="auto">
          <a:xfrm>
            <a:off x="381000" y="152400"/>
            <a:ext cx="8382000" cy="2308324"/>
          </a:xfrm>
          <a:prstGeom prst="rect">
            <a:avLst/>
          </a:prstGeom>
          <a:noFill/>
          <a:ln w="9525">
            <a:noFill/>
            <a:miter lim="800000"/>
            <a:headEnd/>
            <a:tailEnd/>
          </a:ln>
        </p:spPr>
        <p:txBody>
          <a:bodyPr>
            <a:spAutoFit/>
          </a:bodyPr>
          <a:lstStyle/>
          <a:p>
            <a:pPr algn="ctr"/>
            <a:r>
              <a:rPr lang="en-US" sz="7200" b="0" dirty="0" smtClean="0">
                <a:solidFill>
                  <a:srgbClr val="FF0000"/>
                </a:solidFill>
                <a:effectLst>
                  <a:outerShdw blurRad="38100" dist="38100" dir="2700000" algn="tl">
                    <a:srgbClr val="000000">
                      <a:alpha val="43137"/>
                    </a:srgbClr>
                  </a:outerShdw>
                </a:effectLst>
                <a:latin typeface="BattleLines" pitchFamily="34" charset="0"/>
              </a:rPr>
              <a:t>God’s </a:t>
            </a:r>
            <a:r>
              <a:rPr lang="en-US" sz="7200" b="0" dirty="0">
                <a:solidFill>
                  <a:srgbClr val="FF0000"/>
                </a:solidFill>
                <a:effectLst>
                  <a:outerShdw blurRad="38100" dist="38100" dir="2700000" algn="tl">
                    <a:srgbClr val="000000">
                      <a:alpha val="43137"/>
                    </a:srgbClr>
                  </a:outerShdw>
                </a:effectLst>
                <a:latin typeface="BattleLines" pitchFamily="34" charset="0"/>
              </a:rPr>
              <a:t>guardrails for </a:t>
            </a:r>
            <a:r>
              <a:rPr lang="en-US" sz="7200" b="0" dirty="0" smtClean="0">
                <a:solidFill>
                  <a:srgbClr val="FF0000"/>
                </a:solidFill>
                <a:effectLst>
                  <a:outerShdw blurRad="38100" dist="38100" dir="2700000" algn="tl">
                    <a:srgbClr val="000000">
                      <a:alpha val="43137"/>
                    </a:srgbClr>
                  </a:outerShdw>
                </a:effectLst>
                <a:latin typeface="BattleLines" pitchFamily="34" charset="0"/>
              </a:rPr>
              <a:t>your life</a:t>
            </a:r>
            <a:endParaRPr lang="en-US" sz="7200" b="0" dirty="0">
              <a:solidFill>
                <a:srgbClr val="FF0000"/>
              </a:solidFill>
              <a:effectLst>
                <a:outerShdw blurRad="38100" dist="38100" dir="2700000" algn="tl">
                  <a:srgbClr val="000000">
                    <a:alpha val="43137"/>
                  </a:srgbClr>
                </a:outerShdw>
              </a:effectLst>
              <a:latin typeface="BattleLines" pitchFamily="34" charset="0"/>
            </a:endParaRPr>
          </a:p>
        </p:txBody>
      </p:sp>
      <p:pic>
        <p:nvPicPr>
          <p:cNvPr id="5" name="Picture 4" descr="guardrail_right.jpg"/>
          <p:cNvPicPr>
            <a:picLocks noChangeAspect="1"/>
          </p:cNvPicPr>
          <p:nvPr/>
        </p:nvPicPr>
        <p:blipFill>
          <a:blip r:embed="rId3" cstate="print"/>
          <a:stretch>
            <a:fillRect/>
          </a:stretch>
        </p:blipFill>
        <p:spPr>
          <a:xfrm>
            <a:off x="4038600" y="3048000"/>
            <a:ext cx="2895600" cy="1017984"/>
          </a:xfrm>
          <a:prstGeom prst="rect">
            <a:avLst/>
          </a:prstGeom>
        </p:spPr>
      </p:pic>
      <p:pic>
        <p:nvPicPr>
          <p:cNvPr id="6" name="Picture 5" descr="guardrail_left.jpg"/>
          <p:cNvPicPr>
            <a:picLocks noChangeAspect="1"/>
          </p:cNvPicPr>
          <p:nvPr/>
        </p:nvPicPr>
        <p:blipFill>
          <a:blip r:embed="rId4" cstate="print"/>
          <a:stretch>
            <a:fillRect/>
          </a:stretch>
        </p:blipFill>
        <p:spPr>
          <a:xfrm>
            <a:off x="2819400" y="3048000"/>
            <a:ext cx="2895600" cy="1017984"/>
          </a:xfrm>
          <a:prstGeom prst="rect">
            <a:avLst/>
          </a:prstGeom>
        </p:spPr>
      </p:pic>
      <p:pic>
        <p:nvPicPr>
          <p:cNvPr id="8" name="Picture 5" descr="005_A_JuiceDrop"/>
          <p:cNvPicPr>
            <a:picLocks noChangeAspect="1" noChangeArrowheads="1"/>
          </p:cNvPicPr>
          <p:nvPr/>
        </p:nvPicPr>
        <p:blipFill>
          <a:blip r:embed="rId2" cstate="print"/>
          <a:srcRect/>
          <a:stretch>
            <a:fillRect/>
          </a:stretch>
        </p:blipFill>
        <p:spPr bwMode="auto">
          <a:xfrm>
            <a:off x="0" y="4114800"/>
            <a:ext cx="9144000" cy="2743200"/>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9634" name="Picture 2" descr="guardrails 2"/>
          <p:cNvPicPr>
            <a:picLocks noChangeAspect="1" noChangeArrowheads="1"/>
          </p:cNvPicPr>
          <p:nvPr/>
        </p:nvPicPr>
        <p:blipFill>
          <a:blip r:embed="rId2" cstate="print"/>
          <a:srcRect/>
          <a:stretch>
            <a:fillRect/>
          </a:stretch>
        </p:blipFill>
        <p:spPr bwMode="auto">
          <a:xfrm>
            <a:off x="0" y="-185618"/>
            <a:ext cx="9144000" cy="7043618"/>
          </a:xfrm>
          <a:prstGeom prst="rect">
            <a:avLst/>
          </a:prstGeom>
          <a:noFill/>
          <a:ln w="9525" algn="in">
            <a:noFill/>
            <a:miter lim="800000"/>
            <a:headEnd/>
            <a:tailEnd/>
          </a:ln>
          <a:effectLst/>
        </p:spPr>
      </p:pic>
      <p:sp>
        <p:nvSpPr>
          <p:cNvPr id="5" name="TextBox 4"/>
          <p:cNvSpPr txBox="1"/>
          <p:nvPr/>
        </p:nvSpPr>
        <p:spPr>
          <a:xfrm>
            <a:off x="457200" y="533400"/>
            <a:ext cx="2514600" cy="3539430"/>
          </a:xfrm>
          <a:prstGeom prst="rect">
            <a:avLst/>
          </a:prstGeom>
          <a:solidFill>
            <a:srgbClr val="FFFFFF">
              <a:alpha val="40000"/>
            </a:srgbClr>
          </a:solidFill>
          <a:ln w="38100">
            <a:solidFill>
              <a:schemeClr val="bg1"/>
            </a:solidFill>
          </a:ln>
        </p:spPr>
        <p:txBody>
          <a:bodyPr wrap="square" rtlCol="0">
            <a:spAutoFit/>
          </a:bodyPr>
          <a:lstStyle/>
          <a:p>
            <a:pPr algn="ctr"/>
            <a:r>
              <a:rPr lang="en-US" dirty="0" smtClean="0">
                <a:solidFill>
                  <a:srgbClr val="FFFF00"/>
                </a:solidFill>
                <a:effectLst>
                  <a:outerShdw blurRad="38100" dist="38100" dir="2700000" algn="tl">
                    <a:srgbClr val="000000">
                      <a:alpha val="43137"/>
                    </a:srgbClr>
                  </a:outerShdw>
                </a:effectLst>
              </a:rPr>
              <a:t>The purpose of the guardrail is to keep you our of danger</a:t>
            </a:r>
            <a:endParaRPr lang="en-US" dirty="0">
              <a:solidFill>
                <a:srgbClr val="FFFF00"/>
              </a:solidFill>
              <a:effectLst>
                <a:outerShdw blurRad="38100" dist="38100" dir="2700000" algn="tl">
                  <a:srgbClr val="000000">
                    <a:alpha val="43137"/>
                  </a:srgbClr>
                </a:outerShdw>
              </a:effectLs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jpg"/>
          <p:cNvPicPr>
            <a:picLocks noChangeAspect="1"/>
          </p:cNvPicPr>
          <p:nvPr/>
        </p:nvPicPr>
        <p:blipFill>
          <a:blip r:embed="rId2" cstate="print"/>
          <a:srcRect r="50234"/>
          <a:stretch>
            <a:fillRect/>
          </a:stretch>
        </p:blipFill>
        <p:spPr>
          <a:xfrm>
            <a:off x="0" y="0"/>
            <a:ext cx="5410200" cy="6858000"/>
          </a:xfrm>
          <a:prstGeom prst="rect">
            <a:avLst/>
          </a:prstGeom>
        </p:spPr>
      </p:pic>
      <p:sp>
        <p:nvSpPr>
          <p:cNvPr id="11" name="TextBox 10"/>
          <p:cNvSpPr txBox="1"/>
          <p:nvPr/>
        </p:nvSpPr>
        <p:spPr>
          <a:xfrm>
            <a:off x="5181600" y="533400"/>
            <a:ext cx="3962400" cy="1631216"/>
          </a:xfrm>
          <a:prstGeom prst="rect">
            <a:avLst/>
          </a:prstGeom>
          <a:noFill/>
        </p:spPr>
        <p:txBody>
          <a:bodyPr wrap="square" rtlCol="0">
            <a:spAutoFit/>
          </a:bodyPr>
          <a:lstStyle/>
          <a:p>
            <a:pPr algn="ctr"/>
            <a:r>
              <a:rPr lang="en-US" sz="10000" dirty="0" smtClean="0">
                <a:effectLst>
                  <a:outerShdw blurRad="38100" dist="38100" dir="2700000" algn="tl">
                    <a:srgbClr val="000000">
                      <a:alpha val="43137"/>
                    </a:srgbClr>
                  </a:outerShdw>
                </a:effectLst>
                <a:latin typeface="Tall Paul" pitchFamily="2" charset="0"/>
              </a:rPr>
              <a:t>Guardrails</a:t>
            </a:r>
            <a:endParaRPr lang="en-US" sz="10000" dirty="0">
              <a:effectLst>
                <a:outerShdw blurRad="38100" dist="38100" dir="2700000" algn="tl">
                  <a:srgbClr val="000000">
                    <a:alpha val="43137"/>
                  </a:srgbClr>
                </a:outerShdw>
              </a:effectLst>
              <a:latin typeface="Tall Paul" pitchFamily="2" charset="0"/>
            </a:endParaRPr>
          </a:p>
        </p:txBody>
      </p:sp>
      <p:pic>
        <p:nvPicPr>
          <p:cNvPr id="12" name="Picture 11" descr="guardrail crash.jpg"/>
          <p:cNvPicPr>
            <a:picLocks noChangeAspect="1"/>
          </p:cNvPicPr>
          <p:nvPr/>
        </p:nvPicPr>
        <p:blipFill>
          <a:blip r:embed="rId3" cstate="print"/>
          <a:stretch>
            <a:fillRect/>
          </a:stretch>
        </p:blipFill>
        <p:spPr>
          <a:xfrm rot="20793085">
            <a:off x="5849855" y="2955401"/>
            <a:ext cx="2732065" cy="2137082"/>
          </a:xfrm>
          <a:prstGeom prst="rect">
            <a:avLst/>
          </a:prstGeom>
          <a:effectLst>
            <a:glow rad="228600">
              <a:schemeClr val="accent4">
                <a:satMod val="175000"/>
                <a:alpha val="40000"/>
              </a:schemeClr>
            </a:glow>
          </a:effectLst>
        </p:spPr>
      </p:pic>
      <p:sp>
        <p:nvSpPr>
          <p:cNvPr id="5" name="TextBox 4"/>
          <p:cNvSpPr txBox="1"/>
          <p:nvPr/>
        </p:nvSpPr>
        <p:spPr>
          <a:xfrm>
            <a:off x="152400" y="4267200"/>
            <a:ext cx="5105400" cy="2062103"/>
          </a:xfrm>
          <a:prstGeom prst="rect">
            <a:avLst/>
          </a:prstGeom>
          <a:noFill/>
        </p:spPr>
        <p:txBody>
          <a:bodyPr wrap="square" rtlCol="0">
            <a:spAutoFit/>
          </a:bodyPr>
          <a:lstStyle/>
          <a:p>
            <a:pPr algn="ctr"/>
            <a:r>
              <a:rPr lang="en-US" b="0" dirty="0" smtClean="0">
                <a:solidFill>
                  <a:schemeClr val="bg1"/>
                </a:solidFill>
                <a:effectLst>
                  <a:outerShdw blurRad="38100" dist="38100" dir="2700000" algn="tl">
                    <a:srgbClr val="000000">
                      <a:alpha val="43137"/>
                    </a:srgbClr>
                  </a:outerShdw>
                </a:effectLst>
              </a:rPr>
              <a:t>Hitting guardrails will cause some damage, but it keeps you from destroying your life</a:t>
            </a:r>
            <a:endParaRPr lang="en-US" b="0" dirty="0">
              <a:solidFill>
                <a:schemeClr val="bg1"/>
              </a:solidFill>
              <a:effectLst>
                <a:outerShdw blurRad="38100" dist="38100" dir="2700000" algn="tl">
                  <a:srgbClr val="000000">
                    <a:alpha val="43137"/>
                  </a:srgbClr>
                </a:outerShdw>
              </a:effectLs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style.rotation</p:attrName>
                                        </p:attrNameLst>
                                      </p:cBhvr>
                                      <p:tavLst>
                                        <p:tav tm="0">
                                          <p:val>
                                            <p:fltVal val="720"/>
                                          </p:val>
                                        </p:tav>
                                        <p:tav tm="100000">
                                          <p:val>
                                            <p:fltVal val="0"/>
                                          </p:val>
                                        </p:tav>
                                      </p:tavLst>
                                    </p:anim>
                                    <p:anim calcmode="lin" valueType="num">
                                      <p:cBhvr>
                                        <p:cTn id="9" dur="2000" fill="hold"/>
                                        <p:tgtEl>
                                          <p:spTgt spid="12"/>
                                        </p:tgtEl>
                                        <p:attrNameLst>
                                          <p:attrName>ppt_h</p:attrName>
                                        </p:attrNameLst>
                                      </p:cBhvr>
                                      <p:tavLst>
                                        <p:tav tm="0">
                                          <p:val>
                                            <p:fltVal val="0"/>
                                          </p:val>
                                        </p:tav>
                                        <p:tav tm="100000">
                                          <p:val>
                                            <p:strVal val="#ppt_h"/>
                                          </p:val>
                                        </p:tav>
                                      </p:tavLst>
                                    </p:anim>
                                    <p:anim calcmode="lin" valueType="num">
                                      <p:cBhvr>
                                        <p:cTn id="10" dur="2000" fill="hold"/>
                                        <p:tgtEl>
                                          <p:spTgt spid="12"/>
                                        </p:tgtEl>
                                        <p:attrNameLst>
                                          <p:attrName>ppt_w</p:attrName>
                                        </p:attrNameLst>
                                      </p:cBhvr>
                                      <p:tavLst>
                                        <p:tav tm="0">
                                          <p:val>
                                            <p:fltVal val="0"/>
                                          </p:val>
                                        </p:tav>
                                        <p:tav tm="100000">
                                          <p:val>
                                            <p:strVal val="#ppt_w"/>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005_A_JuiceDrop"/>
          <p:cNvPicPr>
            <a:picLocks noChangeAspect="1" noChangeArrowheads="1"/>
          </p:cNvPicPr>
          <p:nvPr/>
        </p:nvPicPr>
        <p:blipFill>
          <a:blip r:embed="rId2" cstate="print"/>
          <a:srcRect/>
          <a:stretch>
            <a:fillRect/>
          </a:stretch>
        </p:blipFill>
        <p:spPr bwMode="auto">
          <a:xfrm>
            <a:off x="0" y="0"/>
            <a:ext cx="9144000" cy="2971800"/>
          </a:xfrm>
          <a:prstGeom prst="rect">
            <a:avLst/>
          </a:prstGeom>
          <a:noFill/>
        </p:spPr>
      </p:pic>
      <p:sp>
        <p:nvSpPr>
          <p:cNvPr id="4" name="Rounded Rectangle 3"/>
          <p:cNvSpPr/>
          <p:nvPr/>
        </p:nvSpPr>
        <p:spPr bwMode="auto">
          <a:xfrm>
            <a:off x="1295400" y="457200"/>
            <a:ext cx="7315200" cy="22860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3" name="Rounded Rectangle 2"/>
          <p:cNvSpPr/>
          <p:nvPr/>
        </p:nvSpPr>
        <p:spPr bwMode="auto">
          <a:xfrm>
            <a:off x="533400" y="152400"/>
            <a:ext cx="7924800" cy="2286000"/>
          </a:xfrm>
          <a:prstGeom prst="roundRect">
            <a:avLst/>
          </a:prstGeom>
          <a:solidFill>
            <a:srgbClr val="00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5122" name="TextBox 3"/>
          <p:cNvSpPr txBox="1">
            <a:spLocks noChangeArrowheads="1"/>
          </p:cNvSpPr>
          <p:nvPr/>
        </p:nvSpPr>
        <p:spPr bwMode="auto">
          <a:xfrm>
            <a:off x="381000" y="152400"/>
            <a:ext cx="8382000" cy="2308324"/>
          </a:xfrm>
          <a:prstGeom prst="rect">
            <a:avLst/>
          </a:prstGeom>
          <a:noFill/>
          <a:ln w="9525">
            <a:noFill/>
            <a:miter lim="800000"/>
            <a:headEnd/>
            <a:tailEnd/>
          </a:ln>
        </p:spPr>
        <p:txBody>
          <a:bodyPr>
            <a:spAutoFit/>
          </a:bodyPr>
          <a:lstStyle/>
          <a:p>
            <a:pPr algn="ctr"/>
            <a:r>
              <a:rPr lang="en-US" sz="7200" b="0" dirty="0" smtClean="0">
                <a:solidFill>
                  <a:srgbClr val="FF0000"/>
                </a:solidFill>
                <a:effectLst>
                  <a:outerShdw blurRad="38100" dist="38100" dir="2700000" algn="tl">
                    <a:srgbClr val="000000">
                      <a:alpha val="43137"/>
                    </a:srgbClr>
                  </a:outerShdw>
                </a:effectLst>
                <a:latin typeface="BattleLines" pitchFamily="34" charset="0"/>
              </a:rPr>
              <a:t>God’s </a:t>
            </a:r>
            <a:r>
              <a:rPr lang="en-US" sz="7200" b="0" dirty="0">
                <a:solidFill>
                  <a:srgbClr val="FF0000"/>
                </a:solidFill>
                <a:effectLst>
                  <a:outerShdw blurRad="38100" dist="38100" dir="2700000" algn="tl">
                    <a:srgbClr val="000000">
                      <a:alpha val="43137"/>
                    </a:srgbClr>
                  </a:outerShdw>
                </a:effectLst>
                <a:latin typeface="BattleLines" pitchFamily="34" charset="0"/>
              </a:rPr>
              <a:t>guardrails for </a:t>
            </a:r>
            <a:r>
              <a:rPr lang="en-US" sz="7200" b="0" dirty="0" smtClean="0">
                <a:solidFill>
                  <a:srgbClr val="FF0000"/>
                </a:solidFill>
                <a:effectLst>
                  <a:outerShdw blurRad="38100" dist="38100" dir="2700000" algn="tl">
                    <a:srgbClr val="000000">
                      <a:alpha val="43137"/>
                    </a:srgbClr>
                  </a:outerShdw>
                </a:effectLst>
                <a:latin typeface="BattleLines" pitchFamily="34" charset="0"/>
              </a:rPr>
              <a:t>your life</a:t>
            </a:r>
            <a:endParaRPr lang="en-US" sz="7200" b="0" dirty="0">
              <a:solidFill>
                <a:srgbClr val="FF0000"/>
              </a:solidFill>
              <a:effectLst>
                <a:outerShdw blurRad="38100" dist="38100" dir="2700000" algn="tl">
                  <a:srgbClr val="000000">
                    <a:alpha val="43137"/>
                  </a:srgbClr>
                </a:outerShdw>
              </a:effectLst>
              <a:latin typeface="BattleLines" pitchFamily="34" charset="0"/>
            </a:endParaRPr>
          </a:p>
        </p:txBody>
      </p:sp>
      <p:pic>
        <p:nvPicPr>
          <p:cNvPr id="5" name="Picture 4" descr="guardrail_right.jpg"/>
          <p:cNvPicPr>
            <a:picLocks noChangeAspect="1"/>
          </p:cNvPicPr>
          <p:nvPr/>
        </p:nvPicPr>
        <p:blipFill>
          <a:blip r:embed="rId3" cstate="print"/>
          <a:stretch>
            <a:fillRect/>
          </a:stretch>
        </p:blipFill>
        <p:spPr>
          <a:xfrm>
            <a:off x="4038600" y="3048000"/>
            <a:ext cx="2895600" cy="1017984"/>
          </a:xfrm>
          <a:prstGeom prst="rect">
            <a:avLst/>
          </a:prstGeom>
        </p:spPr>
      </p:pic>
      <p:pic>
        <p:nvPicPr>
          <p:cNvPr id="6" name="Picture 5" descr="guardrail_left.jpg"/>
          <p:cNvPicPr>
            <a:picLocks noChangeAspect="1"/>
          </p:cNvPicPr>
          <p:nvPr/>
        </p:nvPicPr>
        <p:blipFill>
          <a:blip r:embed="rId4" cstate="print"/>
          <a:stretch>
            <a:fillRect/>
          </a:stretch>
        </p:blipFill>
        <p:spPr>
          <a:xfrm>
            <a:off x="2819400" y="3048000"/>
            <a:ext cx="2895600" cy="1017984"/>
          </a:xfrm>
          <a:prstGeom prst="rect">
            <a:avLst/>
          </a:prstGeom>
        </p:spPr>
      </p:pic>
      <p:pic>
        <p:nvPicPr>
          <p:cNvPr id="8" name="Picture 5" descr="005_A_JuiceDrop"/>
          <p:cNvPicPr>
            <a:picLocks noChangeAspect="1" noChangeArrowheads="1"/>
          </p:cNvPicPr>
          <p:nvPr/>
        </p:nvPicPr>
        <p:blipFill>
          <a:blip r:embed="rId2" cstate="print"/>
          <a:srcRect/>
          <a:stretch>
            <a:fillRect/>
          </a:stretch>
        </p:blipFill>
        <p:spPr bwMode="auto">
          <a:xfrm>
            <a:off x="0" y="4114800"/>
            <a:ext cx="9144000" cy="2743200"/>
          </a:xfrm>
          <a:prstGeom prst="rect">
            <a:avLst/>
          </a:prstGeom>
          <a:noFill/>
        </p:spPr>
      </p:pic>
      <p:sp>
        <p:nvSpPr>
          <p:cNvPr id="9" name="TextBox 8"/>
          <p:cNvSpPr txBox="1"/>
          <p:nvPr/>
        </p:nvSpPr>
        <p:spPr>
          <a:xfrm>
            <a:off x="1371600" y="4648200"/>
            <a:ext cx="6477000" cy="584775"/>
          </a:xfrm>
          <a:prstGeom prst="rect">
            <a:avLst/>
          </a:prstGeom>
          <a:noFill/>
          <a:ln w="38100">
            <a:solidFill>
              <a:schemeClr val="bg1"/>
            </a:solidFill>
          </a:ln>
        </p:spPr>
        <p:txBody>
          <a:bodyPr wrap="square" rtlCol="0">
            <a:spAutoFit/>
          </a:bodyPr>
          <a:lstStyle/>
          <a:p>
            <a:pPr algn="ctr"/>
            <a:r>
              <a:rPr lang="en-US" b="0" dirty="0" smtClean="0">
                <a:solidFill>
                  <a:srgbClr val="FFFF00"/>
                </a:solidFill>
                <a:effectLst>
                  <a:outerShdw blurRad="38100" dist="38100" dir="2700000" algn="tl">
                    <a:srgbClr val="000000">
                      <a:alpha val="43137"/>
                    </a:srgbClr>
                  </a:outerShdw>
                </a:effectLst>
              </a:rPr>
              <a:t>Guardrails restrict</a:t>
            </a:r>
            <a:endParaRPr lang="en-US" b="0" dirty="0">
              <a:solidFill>
                <a:srgbClr val="FFFF00"/>
              </a:solidFill>
              <a:effectLst>
                <a:outerShdw blurRad="38100" dist="38100" dir="2700000" algn="tl">
                  <a:srgbClr val="000000">
                    <a:alpha val="43137"/>
                  </a:srgbClr>
                </a:outerShdw>
              </a:effectLst>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just thinking.jpg"/>
          <p:cNvPicPr>
            <a:picLocks noChangeAspect="1"/>
          </p:cNvPicPr>
          <p:nvPr/>
        </p:nvPicPr>
        <p:blipFill>
          <a:blip r:embed="rId2" cstate="print"/>
          <a:stretch>
            <a:fillRect/>
          </a:stretch>
        </p:blipFill>
        <p:spPr>
          <a:xfrm>
            <a:off x="2362200" y="1371600"/>
            <a:ext cx="4572000" cy="3392424"/>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051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194" name="TextBox 3"/>
          <p:cNvSpPr txBox="1">
            <a:spLocks noChangeArrowheads="1"/>
          </p:cNvSpPr>
          <p:nvPr/>
        </p:nvSpPr>
        <p:spPr bwMode="auto">
          <a:xfrm>
            <a:off x="1752600" y="1066800"/>
            <a:ext cx="6934200" cy="1569660"/>
          </a:xfrm>
          <a:prstGeom prst="rect">
            <a:avLst/>
          </a:prstGeom>
          <a:noFill/>
          <a:ln w="9525">
            <a:noFill/>
            <a:miter lim="800000"/>
            <a:headEnd/>
            <a:tailEnd/>
          </a:ln>
        </p:spPr>
        <p:txBody>
          <a:bodyPr wrap="square">
            <a:spAutoFit/>
          </a:bodyPr>
          <a:lstStyle/>
          <a:p>
            <a:r>
              <a:rPr lang="en-US" dirty="0">
                <a:solidFill>
                  <a:srgbClr val="FFFF00"/>
                </a:solidFill>
                <a:effectLst>
                  <a:outerShdw blurRad="38100" dist="38100" dir="2700000" algn="tl">
                    <a:srgbClr val="000000">
                      <a:alpha val="43137"/>
                    </a:srgbClr>
                  </a:outerShdw>
                </a:effectLst>
                <a:latin typeface="Maiandra GD" pitchFamily="34" charset="0"/>
              </a:rPr>
              <a:t>Proverbs </a:t>
            </a:r>
            <a:r>
              <a:rPr lang="en-US" dirty="0" smtClean="0">
                <a:solidFill>
                  <a:srgbClr val="FFFF00"/>
                </a:solidFill>
                <a:effectLst>
                  <a:outerShdw blurRad="38100" dist="38100" dir="2700000" algn="tl">
                    <a:srgbClr val="000000">
                      <a:alpha val="43137"/>
                    </a:srgbClr>
                  </a:outerShdw>
                </a:effectLst>
                <a:latin typeface="Maiandra GD" pitchFamily="34" charset="0"/>
              </a:rPr>
              <a:t>14:15 The </a:t>
            </a:r>
            <a:r>
              <a:rPr lang="en-US" dirty="0">
                <a:solidFill>
                  <a:srgbClr val="FFFF00"/>
                </a:solidFill>
                <a:effectLst>
                  <a:outerShdw blurRad="38100" dist="38100" dir="2700000" algn="tl">
                    <a:srgbClr val="000000">
                      <a:alpha val="43137"/>
                    </a:srgbClr>
                  </a:outerShdw>
                </a:effectLst>
                <a:latin typeface="Maiandra GD" pitchFamily="34" charset="0"/>
              </a:rPr>
              <a:t>simple believe anything, </a:t>
            </a:r>
            <a:r>
              <a:rPr lang="en-US" dirty="0" smtClean="0">
                <a:solidFill>
                  <a:srgbClr val="FFFF00"/>
                </a:solidFill>
                <a:effectLst>
                  <a:outerShdw blurRad="38100" dist="38100" dir="2700000" algn="tl">
                    <a:srgbClr val="000000">
                      <a:alpha val="43137"/>
                    </a:srgbClr>
                  </a:outerShdw>
                </a:effectLst>
                <a:latin typeface="Maiandra GD" pitchFamily="34" charset="0"/>
              </a:rPr>
              <a:t>but </a:t>
            </a:r>
            <a:r>
              <a:rPr lang="en-US" dirty="0">
                <a:solidFill>
                  <a:srgbClr val="FFFF00"/>
                </a:solidFill>
                <a:effectLst>
                  <a:outerShdw blurRad="38100" dist="38100" dir="2700000" algn="tl">
                    <a:srgbClr val="000000">
                      <a:alpha val="43137"/>
                    </a:srgbClr>
                  </a:outerShdw>
                </a:effectLst>
                <a:latin typeface="Maiandra GD" pitchFamily="34" charset="0"/>
              </a:rPr>
              <a:t>the prudent give thought to </a:t>
            </a:r>
            <a:r>
              <a:rPr lang="en-US" dirty="0" smtClean="0">
                <a:solidFill>
                  <a:srgbClr val="FFFF00"/>
                </a:solidFill>
                <a:effectLst>
                  <a:outerShdw blurRad="38100" dist="38100" dir="2700000" algn="tl">
                    <a:srgbClr val="000000">
                      <a:alpha val="43137"/>
                    </a:srgbClr>
                  </a:outerShdw>
                </a:effectLst>
                <a:latin typeface="Maiandra GD" pitchFamily="34" charset="0"/>
              </a:rPr>
              <a:t>their </a:t>
            </a:r>
            <a:r>
              <a:rPr lang="en-US" dirty="0">
                <a:solidFill>
                  <a:srgbClr val="FFFF00"/>
                </a:solidFill>
                <a:effectLst>
                  <a:outerShdw blurRad="38100" dist="38100" dir="2700000" algn="tl">
                    <a:srgbClr val="000000">
                      <a:alpha val="43137"/>
                    </a:srgbClr>
                  </a:outerShdw>
                </a:effectLst>
                <a:latin typeface="Maiandra GD" pitchFamily="34" charset="0"/>
              </a:rPr>
              <a:t>steps. </a:t>
            </a:r>
            <a:r>
              <a:rPr lang="en-US" dirty="0" smtClean="0">
                <a:solidFill>
                  <a:srgbClr val="FFFF00"/>
                </a:solidFill>
                <a:effectLst>
                  <a:outerShdw blurRad="38100" dist="38100" dir="2700000" algn="tl">
                    <a:srgbClr val="000000">
                      <a:alpha val="43137"/>
                    </a:srgbClr>
                  </a:outerShdw>
                </a:effectLst>
                <a:latin typeface="Maiandra GD" pitchFamily="34" charset="0"/>
              </a:rPr>
              <a:t>(NIV)</a:t>
            </a:r>
            <a:endParaRPr lang="en-US" dirty="0">
              <a:solidFill>
                <a:srgbClr val="FFFF00"/>
              </a:solidFill>
              <a:effectLst>
                <a:outerShdw blurRad="38100" dist="38100" dir="2700000" algn="tl">
                  <a:srgbClr val="000000">
                    <a:alpha val="43137"/>
                  </a:srgbClr>
                </a:outerShdw>
              </a:effectLst>
              <a:latin typeface="Maiandra GD" pitchFamily="34" charset="0"/>
            </a:endParaRPr>
          </a:p>
        </p:txBody>
      </p:sp>
      <p:pic>
        <p:nvPicPr>
          <p:cNvPr id="4" name="Picture 3" descr="deciding.jpg"/>
          <p:cNvPicPr>
            <a:picLocks noChangeAspect="1"/>
          </p:cNvPicPr>
          <p:nvPr/>
        </p:nvPicPr>
        <p:blipFill>
          <a:blip r:embed="rId3" cstate="print"/>
          <a:srcRect l="21818"/>
          <a:stretch>
            <a:fillRect/>
          </a:stretch>
        </p:blipFill>
        <p:spPr>
          <a:xfrm>
            <a:off x="2362200" y="2743200"/>
            <a:ext cx="1638300" cy="1784169"/>
          </a:xfrm>
          <a:prstGeom prst="rect">
            <a:avLst/>
          </a:prstGeom>
        </p:spPr>
      </p:pic>
      <p:pic>
        <p:nvPicPr>
          <p:cNvPr id="5" name="Picture 4" descr="deciding.jpg"/>
          <p:cNvPicPr>
            <a:picLocks noChangeAspect="1"/>
          </p:cNvPicPr>
          <p:nvPr/>
        </p:nvPicPr>
        <p:blipFill>
          <a:blip r:embed="rId3" cstate="print"/>
          <a:srcRect l="21818"/>
          <a:stretch>
            <a:fillRect/>
          </a:stretch>
        </p:blipFill>
        <p:spPr>
          <a:xfrm>
            <a:off x="4191000" y="3657600"/>
            <a:ext cx="1638300" cy="1784169"/>
          </a:xfrm>
          <a:prstGeom prst="rect">
            <a:avLst/>
          </a:prstGeom>
        </p:spPr>
      </p:pic>
      <p:pic>
        <p:nvPicPr>
          <p:cNvPr id="6" name="Picture 5" descr="deciding.jpg"/>
          <p:cNvPicPr>
            <a:picLocks noChangeAspect="1"/>
          </p:cNvPicPr>
          <p:nvPr/>
        </p:nvPicPr>
        <p:blipFill>
          <a:blip r:embed="rId3" cstate="print"/>
          <a:srcRect l="21818"/>
          <a:stretch>
            <a:fillRect/>
          </a:stretch>
        </p:blipFill>
        <p:spPr>
          <a:xfrm>
            <a:off x="6248400" y="4572000"/>
            <a:ext cx="1638300" cy="1784169"/>
          </a:xfrm>
          <a:prstGeom prst="rect">
            <a:avLst/>
          </a:prstGeom>
        </p:spPr>
      </p:pic>
    </p:spTree>
  </p:cSld>
  <p:clrMapOvr>
    <a:masterClrMapping/>
  </p:clrMapOvr>
  <p:transition spd="slow">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uardrail 6.jpg"/>
          <p:cNvPicPr>
            <a:picLocks noChangeAspect="1"/>
          </p:cNvPicPr>
          <p:nvPr/>
        </p:nvPicPr>
        <p:blipFill>
          <a:blip r:embed="rId2" cstate="print"/>
          <a:stretch>
            <a:fillRect/>
          </a:stretch>
        </p:blipFill>
        <p:spPr>
          <a:xfrm>
            <a:off x="0" y="0"/>
            <a:ext cx="5181600" cy="6908800"/>
          </a:xfrm>
          <a:prstGeom prst="rect">
            <a:avLst/>
          </a:prstGeom>
        </p:spPr>
      </p:pic>
      <p:sp>
        <p:nvSpPr>
          <p:cNvPr id="4" name="Rectangle 3"/>
          <p:cNvSpPr/>
          <p:nvPr/>
        </p:nvSpPr>
        <p:spPr bwMode="auto">
          <a:xfrm>
            <a:off x="5867400" y="914400"/>
            <a:ext cx="2971800" cy="2667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11266" name="TextBox 3"/>
          <p:cNvSpPr txBox="1">
            <a:spLocks noChangeArrowheads="1"/>
          </p:cNvSpPr>
          <p:nvPr/>
        </p:nvSpPr>
        <p:spPr bwMode="auto">
          <a:xfrm>
            <a:off x="5257800" y="381000"/>
            <a:ext cx="3429000" cy="3046988"/>
          </a:xfrm>
          <a:prstGeom prst="rect">
            <a:avLst/>
          </a:prstGeom>
          <a:solidFill>
            <a:schemeClr val="bg1"/>
          </a:solidFill>
          <a:ln w="9525">
            <a:solidFill>
              <a:schemeClr val="tx1"/>
            </a:solidFill>
            <a:miter lim="800000"/>
            <a:headEnd/>
            <a:tailEnd/>
          </a:ln>
        </p:spPr>
        <p:txBody>
          <a:bodyPr wrap="square">
            <a:spAutoFit/>
          </a:bodyPr>
          <a:lstStyle/>
          <a:p>
            <a:r>
              <a:rPr lang="en-US" dirty="0">
                <a:effectLst>
                  <a:outerShdw blurRad="38100" dist="38100" dir="2700000" algn="tl">
                    <a:srgbClr val="000000">
                      <a:alpha val="43137"/>
                    </a:srgbClr>
                  </a:outerShdw>
                </a:effectLst>
                <a:latin typeface="Maiandra GD" pitchFamily="34" charset="0"/>
              </a:rPr>
              <a:t>Proverbs </a:t>
            </a:r>
            <a:r>
              <a:rPr lang="en-US" dirty="0" smtClean="0">
                <a:effectLst>
                  <a:outerShdw blurRad="38100" dist="38100" dir="2700000" algn="tl">
                    <a:srgbClr val="000000">
                      <a:alpha val="43137"/>
                    </a:srgbClr>
                  </a:outerShdw>
                </a:effectLst>
                <a:latin typeface="Maiandra GD" pitchFamily="34" charset="0"/>
              </a:rPr>
              <a:t>2:11 Discretion </a:t>
            </a:r>
            <a:r>
              <a:rPr lang="en-US" dirty="0">
                <a:effectLst>
                  <a:outerShdw blurRad="38100" dist="38100" dir="2700000" algn="tl">
                    <a:srgbClr val="000000">
                      <a:alpha val="43137"/>
                    </a:srgbClr>
                  </a:outerShdw>
                </a:effectLst>
                <a:latin typeface="Maiandra GD" pitchFamily="34" charset="0"/>
              </a:rPr>
              <a:t>will guard you, u</a:t>
            </a:r>
            <a:r>
              <a:rPr lang="en-US" dirty="0" smtClean="0">
                <a:effectLst>
                  <a:outerShdw blurRad="38100" dist="38100" dir="2700000" algn="tl">
                    <a:srgbClr val="000000">
                      <a:alpha val="43137"/>
                    </a:srgbClr>
                  </a:outerShdw>
                </a:effectLst>
                <a:latin typeface="Maiandra GD" pitchFamily="34" charset="0"/>
              </a:rPr>
              <a:t>nderstanding </a:t>
            </a:r>
            <a:r>
              <a:rPr lang="en-US" dirty="0">
                <a:effectLst>
                  <a:outerShdw blurRad="38100" dist="38100" dir="2700000" algn="tl">
                    <a:srgbClr val="000000">
                      <a:alpha val="43137"/>
                    </a:srgbClr>
                  </a:outerShdw>
                </a:effectLst>
                <a:latin typeface="Maiandra GD" pitchFamily="34" charset="0"/>
              </a:rPr>
              <a:t>will watch over you, </a:t>
            </a:r>
          </a:p>
        </p:txBody>
      </p:sp>
    </p:spTree>
  </p:cSld>
  <p:clrMapOvr>
    <a:masterClrMapping/>
  </p:clrMapOvr>
  <p:transition spd="slow">
    <p:split/>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672</TotalTime>
  <Words>879</Words>
  <Application>Microsoft Office PowerPoint</Application>
  <PresentationFormat>On-screen Show (4:3)</PresentationFormat>
  <Paragraphs>53</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Tahoma</vt:lpstr>
      <vt:lpstr>Tall Paul</vt:lpstr>
      <vt:lpstr>BattleLines</vt:lpstr>
      <vt:lpstr>Maiandra GD</vt:lpstr>
      <vt:lpstr>Stencil</vt:lpstr>
      <vt:lpstr>Ransom</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Charlestown Rd</dc:creator>
  <cp:lastModifiedBy>Roger Shouse</cp:lastModifiedBy>
  <cp:revision>642</cp:revision>
  <dcterms:created xsi:type="dcterms:W3CDTF">2008-05-20T18:14:05Z</dcterms:created>
  <dcterms:modified xsi:type="dcterms:W3CDTF">2012-08-21T14:05:15Z</dcterms:modified>
</cp:coreProperties>
</file>